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5/31/17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5/31/17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5/31/17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5/31/17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19,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0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79576" y="179725"/>
            <a:ext cx="5711824" cy="1351601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Celebrate Juneteenth</a:t>
            </a:r>
            <a:br>
              <a:rPr lang="en-US" dirty="0" smtClean="0"/>
            </a:br>
            <a:r>
              <a:rPr lang="en-US" dirty="0" smtClean="0"/>
              <a:t>America’s second Independence Day</a:t>
            </a:r>
            <a:endParaRPr lang="en-US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8715" b="8715"/>
          <a:stretch>
            <a:fillRect/>
          </a:stretch>
        </p:blipFill>
        <p:spPr>
          <a:xfrm>
            <a:off x="1508126" y="1813120"/>
            <a:ext cx="5329505" cy="3997130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26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planning including learning targets, formative assessments, strategies for academic language development, instructional strategies that encourage student talk</a:t>
            </a:r>
          </a:p>
          <a:p>
            <a:r>
              <a:rPr lang="en-US" dirty="0" smtClean="0"/>
              <a:t>Beginning of year activities</a:t>
            </a:r>
          </a:p>
          <a:p>
            <a:r>
              <a:rPr lang="en-US" dirty="0" smtClean="0"/>
              <a:t>Practices for orchestrating productive math discussions</a:t>
            </a:r>
          </a:p>
          <a:p>
            <a:r>
              <a:rPr lang="en-US" dirty="0" smtClean="0"/>
              <a:t>Jeff </a:t>
            </a:r>
            <a:r>
              <a:rPr lang="en-US" dirty="0" err="1" smtClean="0"/>
              <a:t>Zwiers</a:t>
            </a:r>
            <a:r>
              <a:rPr lang="en-US" dirty="0" smtClean="0"/>
              <a:t> on developing academic language</a:t>
            </a:r>
          </a:p>
          <a:p>
            <a:r>
              <a:rPr lang="en-US" dirty="0" smtClean="0"/>
              <a:t>New Problem of Practice for fall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194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11</TotalTime>
  <Words>57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Executive</vt:lpstr>
      <vt:lpstr>Franklin-McKinley Math Institute</vt:lpstr>
      <vt:lpstr>   Celebrate Juneteenth America’s second Independence Day</vt:lpstr>
      <vt:lpstr>Overview of the Week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 Math Institute</dc:title>
  <dc:creator>Joanne Becker</dc:creator>
  <cp:lastModifiedBy>Joanne Becker</cp:lastModifiedBy>
  <cp:revision>2</cp:revision>
  <dcterms:created xsi:type="dcterms:W3CDTF">2017-05-31T18:35:58Z</dcterms:created>
  <dcterms:modified xsi:type="dcterms:W3CDTF">2017-05-31T18:47:57Z</dcterms:modified>
</cp:coreProperties>
</file>