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8" d="100"/>
          <a:sy n="58" d="100"/>
        </p:scale>
        <p:origin x="-119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6520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2599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294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539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2791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7585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4951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5154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98323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8282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3126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97BC8B-3C2B-644F-8857-ECB913A04A00}" type="datetimeFigureOut">
              <a:rPr lang="en-US" smtClean="0"/>
              <a:t>10/13/16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C7F588-670A-8841-9D1E-B85B7D073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589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Franklin-McKinley/SJSU Math Institute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October 18, 2016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0628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Group worthy tasks follow-up from Sept. (share out by grade level)</a:t>
            </a:r>
            <a:endParaRPr lang="en-US" dirty="0" smtClean="0"/>
          </a:p>
          <a:p>
            <a:r>
              <a:rPr lang="en-US" dirty="0" smtClean="0"/>
              <a:t>Mathematical Concepts</a:t>
            </a:r>
          </a:p>
          <a:p>
            <a:pPr lvl="1"/>
            <a:r>
              <a:rPr lang="en-US" dirty="0" smtClean="0"/>
              <a:t>Multiplication follow-up &amp; bar graphs </a:t>
            </a:r>
            <a:r>
              <a:rPr lang="en-US" dirty="0" smtClean="0"/>
              <a:t>– Patty – Grade 3</a:t>
            </a:r>
          </a:p>
          <a:p>
            <a:pPr lvl="1"/>
            <a:r>
              <a:rPr lang="en-US" dirty="0" smtClean="0"/>
              <a:t>Fractions to Decimals – Joanne – Gr 4-6</a:t>
            </a:r>
          </a:p>
          <a:p>
            <a:r>
              <a:rPr lang="en-US" smtClean="0"/>
              <a:t>Teaching </a:t>
            </a:r>
            <a:r>
              <a:rPr lang="en-US" dirty="0" smtClean="0"/>
              <a:t>Academic Language</a:t>
            </a:r>
          </a:p>
          <a:p>
            <a:r>
              <a:rPr lang="en-US" dirty="0" smtClean="0"/>
              <a:t>Evaluation survey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61331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57</Words>
  <Application>Microsoft Macintosh PowerPoint</Application>
  <PresentationFormat>On-screen Show (4:3)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Franklin-McKinley/SJSU Math Institute</vt:lpstr>
      <vt:lpstr>Agenda</vt:lpstr>
    </vt:vector>
  </TitlesOfParts>
  <Company>SJSU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Franklin-McKinley/SJSU Math Institute</dc:title>
  <dc:creator>Joanne Becker</dc:creator>
  <cp:lastModifiedBy>Joanne Becker</cp:lastModifiedBy>
  <cp:revision>2</cp:revision>
  <dcterms:created xsi:type="dcterms:W3CDTF">2016-10-12T18:01:59Z</dcterms:created>
  <dcterms:modified xsi:type="dcterms:W3CDTF">2016-10-13T16:03:00Z</dcterms:modified>
</cp:coreProperties>
</file>