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1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E53D54C-8632-D247-BB78-FD9AFC30DEA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DEC01689-E32C-C049-BA84-C1497B0914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ap.mathshell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Fractions, Decimals </a:t>
            </a:r>
            <a:br>
              <a:rPr lang="en-US" dirty="0" smtClean="0"/>
            </a:br>
            <a:r>
              <a:rPr lang="en-US" dirty="0" smtClean="0"/>
              <a:t>&amp; </a:t>
            </a:r>
            <a:r>
              <a:rPr lang="en-US" dirty="0" err="1" smtClean="0"/>
              <a:t>Percents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Nov 8,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5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www.map.mathshell.org</a:t>
            </a:r>
            <a:endParaRPr lang="en-US" dirty="0" smtClean="0"/>
          </a:p>
          <a:p>
            <a:r>
              <a:rPr lang="en-US" dirty="0" smtClean="0"/>
              <a:t>Go to lessons</a:t>
            </a:r>
          </a:p>
          <a:p>
            <a:r>
              <a:rPr lang="en-US" dirty="0" smtClean="0"/>
              <a:t>Each lesson begins with pre-assessment, activities (usually for a group) and post-assessment</a:t>
            </a:r>
          </a:p>
          <a:p>
            <a:r>
              <a:rPr lang="en-US" dirty="0" smtClean="0"/>
              <a:t>Activities can be adapted as needed for your grade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037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Group activity from lesson on fractions, decimals and </a:t>
            </a:r>
            <a:r>
              <a:rPr lang="en-US" dirty="0" err="1" smtClean="0"/>
              <a:t>percents</a:t>
            </a:r>
            <a:endParaRPr lang="en-US" dirty="0" smtClean="0"/>
          </a:p>
          <a:p>
            <a:r>
              <a:rPr lang="en-US" dirty="0" smtClean="0"/>
              <a:t>Form groups of 2-3. </a:t>
            </a:r>
          </a:p>
          <a:p>
            <a:r>
              <a:rPr lang="en-US" dirty="0" smtClean="0"/>
              <a:t>Take out Card Set A. Take turns to fill in the missing decimals and </a:t>
            </a:r>
            <a:r>
              <a:rPr lang="en-US" dirty="0" err="1" smtClean="0"/>
              <a:t>percents</a:t>
            </a:r>
            <a:r>
              <a:rPr lang="en-US" dirty="0" smtClean="0"/>
              <a:t>. Leave blank card blank for now.</a:t>
            </a:r>
          </a:p>
          <a:p>
            <a:r>
              <a:rPr lang="en-US" dirty="0" smtClean="0"/>
              <a:t>Place a number card where you think it goes on the table, from smallest on left to largest on right.</a:t>
            </a:r>
          </a:p>
          <a:p>
            <a:r>
              <a:rPr lang="en-US" dirty="0" smtClean="0"/>
              <a:t>Explain your thinking. </a:t>
            </a:r>
          </a:p>
          <a:p>
            <a:r>
              <a:rPr lang="en-US" dirty="0" smtClean="0"/>
              <a:t>Place all cards in order.</a:t>
            </a:r>
          </a:p>
          <a:p>
            <a:r>
              <a:rPr lang="en-US" dirty="0" smtClean="0"/>
              <a:t>Check that all agree about the order.</a:t>
            </a:r>
          </a:p>
        </p:txBody>
      </p:sp>
    </p:spTree>
    <p:extLst>
      <p:ext uri="{BB962C8B-B14F-4D97-AF65-F5344CB8AC3E}">
        <p14:creationId xmlns:p14="http://schemas.microsoft.com/office/powerpoint/2010/main" val="332166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Take out Card Set B.</a:t>
            </a:r>
          </a:p>
          <a:p>
            <a:r>
              <a:rPr lang="en-US" dirty="0" smtClean="0"/>
              <a:t>Take turns to match each area card to a decimals/</a:t>
            </a:r>
            <a:r>
              <a:rPr lang="en-US" dirty="0" err="1" smtClean="0"/>
              <a:t>percents</a:t>
            </a:r>
            <a:r>
              <a:rPr lang="en-US" dirty="0" smtClean="0"/>
              <a:t> card.</a:t>
            </a:r>
          </a:p>
          <a:p>
            <a:r>
              <a:rPr lang="en-US" dirty="0" smtClean="0"/>
              <a:t>Create a new card or fill in spaces on cards until all the cards have a match.</a:t>
            </a:r>
          </a:p>
          <a:p>
            <a:r>
              <a:rPr lang="en-US" dirty="0" smtClean="0"/>
              <a:t>Explain your thinking to your group.</a:t>
            </a:r>
          </a:p>
          <a:p>
            <a:r>
              <a:rPr lang="en-US" dirty="0" smtClean="0"/>
              <a:t>Place your cards in order from smallest on the left to largest on the right, changing order as needed.</a:t>
            </a:r>
          </a:p>
          <a:p>
            <a:r>
              <a:rPr lang="en-US" dirty="0" smtClean="0"/>
              <a:t>Check that all agree on the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68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Sets C and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time permits, repeat the process for Card Set C: fractions, and Card Set D: number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9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adapt this activity for your grade level?</a:t>
            </a:r>
          </a:p>
          <a:p>
            <a:r>
              <a:rPr lang="en-US" dirty="0" smtClean="0"/>
              <a:t>Why begin with area model then move to fraction and number line? Would you sequence it a different way? </a:t>
            </a:r>
            <a:r>
              <a:rPr lang="en-US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143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1353</TotalTime>
  <Words>262</Words>
  <Application>Microsoft Macintosh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Breeze</vt:lpstr>
      <vt:lpstr>Fractions, Decimals  &amp; Percents</vt:lpstr>
      <vt:lpstr>Lesson Resources</vt:lpstr>
      <vt:lpstr>Today’s Activity</vt:lpstr>
      <vt:lpstr>Area Cards</vt:lpstr>
      <vt:lpstr>Card Sets C and D</vt:lpstr>
      <vt:lpstr>Discussion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Fractions, Decimals  &amp; Percents</dc:title>
  <dc:creator>Joanne Becker</dc:creator>
  <cp:lastModifiedBy>Joanne Becker</cp:lastModifiedBy>
  <cp:revision>4</cp:revision>
  <dcterms:created xsi:type="dcterms:W3CDTF">2016-10-13T17:18:54Z</dcterms:created>
  <dcterms:modified xsi:type="dcterms:W3CDTF">2016-10-14T15:52:11Z</dcterms:modified>
</cp:coreProperties>
</file>