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2" r:id="rId2"/>
    <p:sldId id="256" r:id="rId3"/>
    <p:sldId id="257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1128" y="-2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9720-5A23-BB4D-84F5-A061E77B7E99}" type="datetimeFigureOut">
              <a:rPr lang="en-US" smtClean="0"/>
              <a:t>1/16/17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3EAB-8753-1E4B-8A62-3AE48523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878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9720-5A23-BB4D-84F5-A061E77B7E99}" type="datetimeFigureOut">
              <a:rPr lang="en-US" smtClean="0"/>
              <a:t>1/16/17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3EAB-8753-1E4B-8A62-3AE48523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0744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9720-5A23-BB4D-84F5-A061E77B7E99}" type="datetimeFigureOut">
              <a:rPr lang="en-US" smtClean="0"/>
              <a:t>1/16/17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3EAB-8753-1E4B-8A62-3AE48523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45006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9720-5A23-BB4D-84F5-A061E77B7E99}" type="datetimeFigureOut">
              <a:rPr lang="en-US" smtClean="0"/>
              <a:t>1/16/17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3EAB-8753-1E4B-8A62-3AE48523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706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9720-5A23-BB4D-84F5-A061E77B7E99}" type="datetimeFigureOut">
              <a:rPr lang="en-US" smtClean="0"/>
              <a:t>1/16/17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3EAB-8753-1E4B-8A62-3AE48523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2219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9720-5A23-BB4D-84F5-A061E77B7E99}" type="datetimeFigureOut">
              <a:rPr lang="en-US" smtClean="0"/>
              <a:t>1/16/17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3EAB-8753-1E4B-8A62-3AE48523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16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9720-5A23-BB4D-84F5-A061E77B7E99}" type="datetimeFigureOut">
              <a:rPr lang="en-US" smtClean="0"/>
              <a:t>1/16/17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3EAB-8753-1E4B-8A62-3AE48523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484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9720-5A23-BB4D-84F5-A061E77B7E99}" type="datetimeFigureOut">
              <a:rPr lang="en-US" smtClean="0"/>
              <a:t>1/16/17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3EAB-8753-1E4B-8A62-3AE48523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6835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9720-5A23-BB4D-84F5-A061E77B7E99}" type="datetimeFigureOut">
              <a:rPr lang="en-US" smtClean="0"/>
              <a:t>1/16/17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3EAB-8753-1E4B-8A62-3AE48523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228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9720-5A23-BB4D-84F5-A061E77B7E99}" type="datetimeFigureOut">
              <a:rPr lang="en-US" smtClean="0"/>
              <a:t>1/16/17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3EAB-8753-1E4B-8A62-3AE48523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9308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79720-5A23-BB4D-84F5-A061E77B7E99}" type="datetimeFigureOut">
              <a:rPr lang="en-US" smtClean="0"/>
              <a:t>1/16/17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A63EAB-8753-1E4B-8A62-3AE48523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26293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79720-5A23-BB4D-84F5-A061E77B7E99}" type="datetimeFigureOut">
              <a:rPr lang="en-US" smtClean="0"/>
              <a:t>1/16/17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63EAB-8753-1E4B-8A62-3AE48523A2B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490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Geometry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January 17, 2017</a:t>
            </a:r>
          </a:p>
          <a:p>
            <a:r>
              <a:rPr lang="en-US" sz="2400" dirty="0" smtClean="0"/>
              <a:t>Grades 3-5</a:t>
            </a:r>
          </a:p>
          <a:p>
            <a:r>
              <a:rPr lang="en-US" sz="2400" dirty="0" smtClean="0"/>
              <a:t>FMMI Institute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988508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02771346"/>
              </p:ext>
            </p:extLst>
          </p:nvPr>
        </p:nvGraphicFramePr>
        <p:xfrm>
          <a:off x="1986589" y="1396999"/>
          <a:ext cx="6942668" cy="5212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35667"/>
                <a:gridCol w="1735667"/>
                <a:gridCol w="1735667"/>
                <a:gridCol w="1735667"/>
              </a:tblGrid>
              <a:tr h="135818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Shape</a:t>
                      </a:r>
                      <a:r>
                        <a:rPr lang="en-US" i="1" baseline="0" dirty="0" smtClean="0"/>
                        <a:t> Sorts</a:t>
                      </a:r>
                    </a:p>
                    <a:p>
                      <a:endParaRPr lang="en-US" i="1" baseline="0" dirty="0" smtClean="0"/>
                    </a:p>
                    <a:p>
                      <a:r>
                        <a:rPr lang="en-US" i="1" baseline="0" dirty="0" smtClean="0"/>
                        <a:t>Story book descriptions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Hidden Positions</a:t>
                      </a:r>
                    </a:p>
                    <a:p>
                      <a:endParaRPr lang="en-US" i="1" dirty="0" smtClean="0"/>
                    </a:p>
                    <a:p>
                      <a:r>
                        <a:rPr lang="en-US" i="1" dirty="0" smtClean="0"/>
                        <a:t>Storybook</a:t>
                      </a:r>
                    </a:p>
                    <a:p>
                      <a:r>
                        <a:rPr lang="en-US" i="1" dirty="0" smtClean="0"/>
                        <a:t>descriptions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Motion Man</a:t>
                      </a:r>
                    </a:p>
                    <a:p>
                      <a:r>
                        <a:rPr lang="en-US" i="1" dirty="0" smtClean="0"/>
                        <a:t>*slides</a:t>
                      </a:r>
                    </a:p>
                    <a:p>
                      <a:r>
                        <a:rPr lang="en-US" i="1" dirty="0" smtClean="0"/>
                        <a:t>*turns</a:t>
                      </a:r>
                    </a:p>
                    <a:p>
                      <a:r>
                        <a:rPr lang="en-US" i="1" dirty="0" smtClean="0"/>
                        <a:t>*flips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Face matching</a:t>
                      </a:r>
                    </a:p>
                    <a:p>
                      <a:endParaRPr lang="en-US" i="1" dirty="0" smtClean="0"/>
                    </a:p>
                    <a:p>
                      <a:r>
                        <a:rPr lang="en-US" i="1" dirty="0" smtClean="0"/>
                        <a:t>Quick Images</a:t>
                      </a:r>
                      <a:endParaRPr lang="en-US" i="1" dirty="0"/>
                    </a:p>
                  </a:txBody>
                  <a:tcPr/>
                </a:tc>
              </a:tr>
              <a:tr h="135818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    </a:t>
                      </a:r>
                      <a:r>
                        <a:rPr lang="en-US" i="1" dirty="0" err="1" smtClean="0"/>
                        <a:t>Geoboard</a:t>
                      </a:r>
                      <a:r>
                        <a:rPr lang="en-US" i="1" dirty="0" smtClean="0"/>
                        <a:t> </a:t>
                      </a:r>
                    </a:p>
                    <a:p>
                      <a:r>
                        <a:rPr lang="en-US" i="1" dirty="0" smtClean="0"/>
                        <a:t>    Riddles</a:t>
                      </a:r>
                    </a:p>
                    <a:p>
                      <a:endParaRPr lang="en-US" i="1" dirty="0" smtClean="0"/>
                    </a:p>
                    <a:p>
                      <a:r>
                        <a:rPr lang="en-US" i="1" dirty="0" smtClean="0"/>
                        <a:t>   Mystery Shape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Objects on Coordinate grid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Moving objects on a coordinate grid</a:t>
                      </a:r>
                    </a:p>
                    <a:p>
                      <a:r>
                        <a:rPr lang="en-US" sz="1200" i="1" u="sng" dirty="0" smtClean="0"/>
                        <a:t>Rigid transformations</a:t>
                      </a:r>
                    </a:p>
                    <a:p>
                      <a:r>
                        <a:rPr lang="en-US" sz="1200" i="1" dirty="0" smtClean="0"/>
                        <a:t>Translations</a:t>
                      </a:r>
                    </a:p>
                    <a:p>
                      <a:r>
                        <a:rPr lang="en-US" sz="1200" i="1" dirty="0" smtClean="0"/>
                        <a:t>Rotations</a:t>
                      </a:r>
                    </a:p>
                    <a:p>
                      <a:r>
                        <a:rPr lang="en-US" sz="1200" i="1" dirty="0" smtClean="0"/>
                        <a:t>Reflections</a:t>
                      </a:r>
                    </a:p>
                    <a:p>
                      <a:r>
                        <a:rPr lang="en-US" sz="1200" i="1" u="sng" dirty="0" smtClean="0"/>
                        <a:t>Or not</a:t>
                      </a:r>
                    </a:p>
                    <a:p>
                      <a:r>
                        <a:rPr lang="en-US" sz="1200" i="1" dirty="0" smtClean="0"/>
                        <a:t>Dilations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Viewpoints</a:t>
                      </a:r>
                    </a:p>
                    <a:p>
                      <a:endParaRPr lang="en-US" i="1" dirty="0" smtClean="0"/>
                    </a:p>
                    <a:p>
                      <a:r>
                        <a:rPr lang="en-US" i="1" dirty="0" err="1" smtClean="0"/>
                        <a:t>Pentominoes</a:t>
                      </a:r>
                      <a:endParaRPr lang="en-US" i="1" dirty="0"/>
                    </a:p>
                  </a:txBody>
                  <a:tcPr/>
                </a:tc>
              </a:tr>
              <a:tr h="1358180">
                <a:tc>
                  <a:txBody>
                    <a:bodyPr/>
                    <a:lstStyle/>
                    <a:p>
                      <a:r>
                        <a:rPr lang="en-US" i="1" dirty="0" smtClean="0"/>
                        <a:t> Hierarchical</a:t>
                      </a:r>
                    </a:p>
                    <a:p>
                      <a:r>
                        <a:rPr lang="en-US" i="1" dirty="0" smtClean="0"/>
                        <a:t>categorization   </a:t>
                      </a:r>
                    </a:p>
                    <a:p>
                      <a:endParaRPr lang="en-US" i="1" dirty="0" smtClean="0"/>
                    </a:p>
                    <a:p>
                      <a:r>
                        <a:rPr lang="en-US" i="1" dirty="0" smtClean="0"/>
                        <a:t>     Possible-         </a:t>
                      </a:r>
                    </a:p>
                    <a:p>
                      <a:r>
                        <a:rPr lang="en-US" i="1" dirty="0" smtClean="0"/>
                        <a:t>    Impossible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Algebraically</a:t>
                      </a:r>
                      <a:r>
                        <a:rPr lang="en-US" i="1" baseline="0" dirty="0" smtClean="0"/>
                        <a:t> representing transformations on a coordinate grid</a:t>
                      </a:r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1" dirty="0" smtClean="0"/>
                        <a:t>Algebraically</a:t>
                      </a:r>
                      <a:r>
                        <a:rPr lang="en-US" i="1" baseline="0" dirty="0" smtClean="0"/>
                        <a:t> representing transformations on a coordinate grid</a:t>
                      </a:r>
                      <a:endParaRPr lang="en-US" i="1" dirty="0" smtClean="0"/>
                    </a:p>
                    <a:p>
                      <a:endParaRPr lang="en-US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1" dirty="0" smtClean="0"/>
                        <a:t>Search for Platonic Solids</a:t>
                      </a:r>
                      <a:endParaRPr lang="en-US" i="1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14173" y="690291"/>
            <a:ext cx="1399066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Shapes and</a:t>
            </a:r>
          </a:p>
          <a:p>
            <a:r>
              <a:rPr lang="en-US" sz="2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 </a:t>
            </a:r>
            <a:r>
              <a:rPr lang="en-US" sz="2000" b="1" dirty="0">
                <a:solidFill>
                  <a:srgbClr val="0000FF"/>
                </a:solidFill>
              </a:rPr>
              <a:t>Properties</a:t>
            </a:r>
            <a:endParaRPr lang="en-US" sz="2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81252" y="914117"/>
            <a:ext cx="109061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Location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39695" y="854673"/>
            <a:ext cx="18405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Transformation</a:t>
            </a:r>
            <a:r>
              <a:rPr lang="en-US" sz="2000" b="1" dirty="0" smtClean="0">
                <a:solidFill>
                  <a:srgbClr val="0000FF"/>
                </a:solidFill>
              </a:rPr>
              <a:t> 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337778" y="857116"/>
            <a:ext cx="15460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>
                <a:solidFill>
                  <a:srgbClr val="0000FF"/>
                </a:solidFill>
              </a:rPr>
              <a:t>Visualization</a:t>
            </a:r>
            <a:endParaRPr lang="en-US" sz="2000" b="1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28592" y="1690891"/>
            <a:ext cx="195220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Level O 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Visualization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“what it looks like”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2084" y="3224349"/>
            <a:ext cx="21085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Level 1 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Analysis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~…classes of shapes, 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properties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22149" y="5131750"/>
            <a:ext cx="2049021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Level 2  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Informal Deduction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~If …then…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~hierarchies of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shapes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358391" y="485341"/>
            <a:ext cx="1895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Content Domains</a:t>
            </a:r>
            <a:endParaRPr lang="en-US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0" y="1415344"/>
            <a:ext cx="19236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i="1" dirty="0" smtClean="0"/>
              <a:t>Levels of Thought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41121815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Shape Sorts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Informal language to formal</a:t>
            </a:r>
          </a:p>
          <a:p>
            <a:r>
              <a:rPr lang="en-US" dirty="0" smtClean="0"/>
              <a:t>Student generated categories</a:t>
            </a:r>
          </a:p>
          <a:p>
            <a:r>
              <a:rPr lang="en-US" dirty="0" smtClean="0"/>
              <a:t>TPR</a:t>
            </a:r>
          </a:p>
          <a:p>
            <a:r>
              <a:rPr lang="en-US" dirty="0" smtClean="0"/>
              <a:t>Game strategies leading to hierarchical thinking (mystery shapes)</a:t>
            </a:r>
          </a:p>
          <a:p>
            <a:r>
              <a:rPr lang="en-US" dirty="0" smtClean="0"/>
              <a:t>Mathematical notation (index card </a:t>
            </a:r>
            <a:r>
              <a:rPr lang="en-US" dirty="0" smtClean="0"/>
              <a:t>shapes</a:t>
            </a:r>
            <a:r>
              <a:rPr lang="en-US" dirty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47539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Geoboard</a:t>
            </a:r>
            <a:r>
              <a:rPr lang="en-US" dirty="0" smtClean="0"/>
              <a:t> Shapes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Level 0 -&gt; 1  -&gt; 2</a:t>
            </a:r>
          </a:p>
          <a:p>
            <a:pPr marL="0" indent="0">
              <a:buNone/>
            </a:pPr>
            <a:r>
              <a:rPr lang="en-US" dirty="0" smtClean="0"/>
              <a:t>1) </a:t>
            </a:r>
            <a:r>
              <a:rPr lang="en-US" dirty="0" err="1" smtClean="0"/>
              <a:t>Geoboard</a:t>
            </a:r>
            <a:r>
              <a:rPr lang="en-US" dirty="0" smtClean="0"/>
              <a:t> Copy</a:t>
            </a:r>
          </a:p>
          <a:p>
            <a:pPr marL="0" indent="0">
              <a:buNone/>
            </a:pPr>
            <a:r>
              <a:rPr lang="en-US" dirty="0" smtClean="0"/>
              <a:t>2) Property riddles</a:t>
            </a:r>
          </a:p>
          <a:p>
            <a:pPr marL="0" indent="0">
              <a:buNone/>
            </a:pPr>
            <a:r>
              <a:rPr lang="en-US" dirty="0" smtClean="0"/>
              <a:t>3) Possible impossible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669901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Screen shot 2014-11-18 at 2.29.35 P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507" y="624621"/>
            <a:ext cx="5316742" cy="628847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3386376" y="255289"/>
            <a:ext cx="29853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Location and Transformations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48649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Visualization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Face Matching and Art</a:t>
            </a:r>
          </a:p>
          <a:p>
            <a:r>
              <a:rPr lang="en-US" dirty="0" smtClean="0"/>
              <a:t>Quick Images</a:t>
            </a:r>
          </a:p>
          <a:p>
            <a:r>
              <a:rPr lang="en-US" dirty="0" smtClean="0"/>
              <a:t>2-D to 3-D</a:t>
            </a:r>
          </a:p>
        </p:txBody>
      </p:sp>
    </p:spTree>
    <p:extLst>
      <p:ext uri="{BB962C8B-B14F-4D97-AF65-F5344CB8AC3E}">
        <p14:creationId xmlns:p14="http://schemas.microsoft.com/office/powerpoint/2010/main" val="266855046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196</Words>
  <Application>Microsoft Macintosh PowerPoint</Application>
  <PresentationFormat>On-screen Show (4:3)</PresentationFormat>
  <Paragraphs>76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Geometry</vt:lpstr>
      <vt:lpstr>PowerPoint Presentation</vt:lpstr>
      <vt:lpstr>Shape Sorts</vt:lpstr>
      <vt:lpstr>Geoboard Shapes</vt:lpstr>
      <vt:lpstr>PowerPoint Presentation</vt:lpstr>
      <vt:lpstr>Visualization</vt:lpstr>
    </vt:vector>
  </TitlesOfParts>
  <Company>San Jose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Patricia Swanson</dc:creator>
  <cp:lastModifiedBy>Patty Swanson</cp:lastModifiedBy>
  <cp:revision>9</cp:revision>
  <cp:lastPrinted>2017-01-16T19:09:42Z</cp:lastPrinted>
  <dcterms:created xsi:type="dcterms:W3CDTF">2014-11-18T21:36:33Z</dcterms:created>
  <dcterms:modified xsi:type="dcterms:W3CDTF">2017-01-16T19:10:00Z</dcterms:modified>
</cp:coreProperties>
</file>