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12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D0AA-9A7F-8D4C-8196-701BA89F0E7C}" type="datetimeFigureOut">
              <a:rPr lang="en-US" smtClean="0"/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B639-B0A3-4340-BED3-746B62925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6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D0AA-9A7F-8D4C-8196-701BA89F0E7C}" type="datetimeFigureOut">
              <a:rPr lang="en-US" smtClean="0"/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B639-B0A3-4340-BED3-746B62925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0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D0AA-9A7F-8D4C-8196-701BA89F0E7C}" type="datetimeFigureOut">
              <a:rPr lang="en-US" smtClean="0"/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B639-B0A3-4340-BED3-746B62925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D0AA-9A7F-8D4C-8196-701BA89F0E7C}" type="datetimeFigureOut">
              <a:rPr lang="en-US" smtClean="0"/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B639-B0A3-4340-BED3-746B62925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3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D0AA-9A7F-8D4C-8196-701BA89F0E7C}" type="datetimeFigureOut">
              <a:rPr lang="en-US" smtClean="0"/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B639-B0A3-4340-BED3-746B62925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6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D0AA-9A7F-8D4C-8196-701BA89F0E7C}" type="datetimeFigureOut">
              <a:rPr lang="en-US" smtClean="0"/>
              <a:t>9/2/16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B639-B0A3-4340-BED3-746B62925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0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D0AA-9A7F-8D4C-8196-701BA89F0E7C}" type="datetimeFigureOut">
              <a:rPr lang="en-US" smtClean="0"/>
              <a:t>9/2/16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B639-B0A3-4340-BED3-746B62925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2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D0AA-9A7F-8D4C-8196-701BA89F0E7C}" type="datetimeFigureOut">
              <a:rPr lang="en-US" smtClean="0"/>
              <a:t>9/2/16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B639-B0A3-4340-BED3-746B62925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6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D0AA-9A7F-8D4C-8196-701BA89F0E7C}" type="datetimeFigureOut">
              <a:rPr lang="en-US" smtClean="0"/>
              <a:t>9/2/16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B639-B0A3-4340-BED3-746B62925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7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D0AA-9A7F-8D4C-8196-701BA89F0E7C}" type="datetimeFigureOut">
              <a:rPr lang="en-US" smtClean="0"/>
              <a:t>9/2/16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B639-B0A3-4340-BED3-746B62925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6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D0AA-9A7F-8D4C-8196-701BA89F0E7C}" type="datetimeFigureOut">
              <a:rPr lang="en-US" smtClean="0"/>
              <a:t>9/2/16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B639-B0A3-4340-BED3-746B62925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1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0D0AA-9A7F-8D4C-8196-701BA89F0E7C}" type="datetimeFigureOut">
              <a:rPr lang="en-US" smtClean="0"/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DB639-B0A3-4340-BED3-746B62925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1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r>
              <a:rPr lang="en-US" dirty="0" smtClean="0"/>
              <a:t>Franklin-McKinley/SJSU </a:t>
            </a:r>
            <a:br>
              <a:rPr lang="en-US" dirty="0" smtClean="0"/>
            </a:br>
            <a:r>
              <a:rPr lang="en-US" dirty="0" smtClean="0"/>
              <a:t>Math Institute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September 6,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0425"/>
            <a:ext cx="6400800" cy="35083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8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Today’s Agenda</a:t>
            </a:r>
            <a:br>
              <a:rPr lang="en-US" dirty="0" smtClean="0"/>
            </a:br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new year</a:t>
            </a:r>
          </a:p>
          <a:p>
            <a:r>
              <a:rPr lang="en-US" dirty="0" smtClean="0"/>
              <a:t>Intro to academic language strand – Margaret</a:t>
            </a:r>
          </a:p>
          <a:p>
            <a:r>
              <a:rPr lang="en-US" dirty="0" smtClean="0"/>
              <a:t>Developing group worthy tasks – Patty</a:t>
            </a:r>
          </a:p>
          <a:p>
            <a:r>
              <a:rPr lang="en-US" dirty="0" smtClean="0"/>
              <a:t>Content sessions</a:t>
            </a:r>
          </a:p>
          <a:p>
            <a:pPr lvl="1"/>
            <a:r>
              <a:rPr lang="en-US" dirty="0" smtClean="0"/>
              <a:t>Helping students master basic X facts gr 3, 4</a:t>
            </a:r>
          </a:p>
          <a:p>
            <a:pPr lvl="1"/>
            <a:r>
              <a:rPr lang="en-US" dirty="0" smtClean="0"/>
              <a:t>Multiplication to ratio gr 5, 6</a:t>
            </a:r>
          </a:p>
          <a:p>
            <a:r>
              <a:rPr lang="en-US" dirty="0" smtClean="0"/>
              <a:t>Short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3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Foundations for Ratio/proportion in gr 3-5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Concept of unit, fractions as measurements, shifting units</a:t>
            </a:r>
          </a:p>
          <a:p>
            <a:r>
              <a:rPr lang="en-US" dirty="0" smtClean="0"/>
              <a:t>Multiple models and representations – area, linear, discrete</a:t>
            </a:r>
          </a:p>
          <a:p>
            <a:r>
              <a:rPr lang="en-US" dirty="0" smtClean="0"/>
              <a:t>Comparison of quantities within and between fractions</a:t>
            </a:r>
          </a:p>
          <a:p>
            <a:r>
              <a:rPr lang="en-US" dirty="0" smtClean="0"/>
              <a:t>Multiplicative thinking</a:t>
            </a:r>
          </a:p>
          <a:p>
            <a:r>
              <a:rPr lang="en-US" dirty="0" smtClean="0"/>
              <a:t>Equivalence and non equivalence</a:t>
            </a:r>
          </a:p>
          <a:p>
            <a:r>
              <a:rPr lang="en-US" dirty="0" smtClean="0"/>
              <a:t>Contextualization</a:t>
            </a:r>
          </a:p>
          <a:p>
            <a:r>
              <a:rPr lang="en-US" dirty="0" smtClean="0"/>
              <a:t>Flexible thinking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2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 in Ratio/Proportion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INVARIANCE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When 2 quantities are related proportionally, the ratio of one quantity to the other is invariant as the numerical values of both quantities change by the same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Gavin and the Giant Button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One day while Gavin and his grandma were playing in a park they came across a huge red button.  Gavin wondered aloud, “ How big is the giant who lost that button?”  Note: the diameter of the button is 12 feet.</a:t>
            </a:r>
          </a:p>
          <a:p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 l="19451" r="1945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323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of Gavin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Build Gavin using tangrams.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Build a model of Gavin’s head enlarging it by a factor of 2 in length only.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is the geometric relationship between the original model and the enlargement?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Create a model of a giant by enlarging the model of Gavin by a factor of 2 in each dimension.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happens to the perimeter of the model?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Create a model of a giant by enlarging the tangram model of Gavin by a factor of 3 in each dimension. What happens to the perimeter? Generalize.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happens to the area of the 2X magnification? 3X? Generalize.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lum contrast="-100000"/>
          </a:blip>
          <a:srcRect t="13158" b="1315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821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unit cubes to investigate surface area and volume of a prism magnified 2X, 3X or other factors.</a:t>
            </a:r>
          </a:p>
          <a:p>
            <a:r>
              <a:rPr lang="en-US" dirty="0" smtClean="0"/>
              <a:t>Begin with 1x2x3 units</a:t>
            </a:r>
          </a:p>
          <a:p>
            <a:r>
              <a:rPr lang="en-US" dirty="0" smtClean="0"/>
              <a:t>Conjecture a rule for how surface area and volume change when dimensions are changed by a factor.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this a group-worthy task?</a:t>
            </a:r>
          </a:p>
          <a:p>
            <a:r>
              <a:rPr lang="en-US" dirty="0" smtClean="0"/>
              <a:t>Where might parts of this problem fit into your 5</a:t>
            </a:r>
            <a:r>
              <a:rPr lang="en-US" baseline="30000" dirty="0" smtClean="0"/>
              <a:t>th</a:t>
            </a:r>
            <a:r>
              <a:rPr lang="en-US" dirty="0" smtClean="0"/>
              <a:t> grade curriculum? 6</a:t>
            </a:r>
            <a:r>
              <a:rPr lang="en-US" baseline="30000" dirty="0" smtClean="0"/>
              <a:t>th</a:t>
            </a:r>
            <a:r>
              <a:rPr lang="en-US" dirty="0" smtClean="0"/>
              <a:t> grade?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6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361</Words>
  <Application>Microsoft Macintosh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Franklin-McKinley/SJSU  Math Institute  September 6, 2016</vt:lpstr>
      <vt:lpstr>Today’s Agenda Welcome!</vt:lpstr>
      <vt:lpstr>Foundations for Ratio/proportion in gr 3-5</vt:lpstr>
      <vt:lpstr>Big Ideas in Ratio/Proportion</vt:lpstr>
      <vt:lpstr>Gavin and the Giant Button</vt:lpstr>
      <vt:lpstr>Model of Gavin</vt:lpstr>
      <vt:lpstr>Volume Investigation</vt:lpstr>
      <vt:lpstr>Processing</vt:lpstr>
    </vt:vector>
  </TitlesOfParts>
  <Company>SJSU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Franklin-McKinley/SJSU  Math Institute  September 6, 2016</dc:title>
  <dc:creator>Joanne Becker</dc:creator>
  <cp:lastModifiedBy>Joanne Becker</cp:lastModifiedBy>
  <cp:revision>5</cp:revision>
  <dcterms:created xsi:type="dcterms:W3CDTF">2016-08-31T19:47:07Z</dcterms:created>
  <dcterms:modified xsi:type="dcterms:W3CDTF">2016-09-02T16:01:15Z</dcterms:modified>
</cp:coreProperties>
</file>