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4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18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5/26/17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5/26/17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5/26/17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5/26/17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5/26/17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5/26/17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5/26/17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5/26/17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5/26/17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5/26/17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5/26/17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986D-6BE9-4264-908F-02DB36FD8D6C}" type="datetime1">
              <a:rPr lang="en-US" smtClean="0"/>
              <a:t>5/26/17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Franklin-McKinley Math Institute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June 19,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655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Try to develop </a:t>
            </a:r>
            <a:r>
              <a:rPr lang="en-US" smtClean="0"/>
              <a:t>some strategies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916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Math Games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Games create a context for developing mathematical reasoning and understanding. They:</a:t>
            </a:r>
            <a:endParaRPr lang="en-US" dirty="0"/>
          </a:p>
          <a:p>
            <a:endParaRPr lang="en-US" dirty="0"/>
          </a:p>
          <a:p>
            <a:pPr lvl="1"/>
            <a:r>
              <a:rPr lang="en-US" b="1" dirty="0"/>
              <a:t>Develop problem solving skills</a:t>
            </a:r>
            <a:endParaRPr lang="en-US" dirty="0"/>
          </a:p>
          <a:p>
            <a:pPr lvl="1"/>
            <a:r>
              <a:rPr lang="en-US" b="1" dirty="0"/>
              <a:t>Develop number sense</a:t>
            </a:r>
            <a:endParaRPr lang="en-US" dirty="0"/>
          </a:p>
          <a:p>
            <a:pPr lvl="1"/>
            <a:r>
              <a:rPr lang="en-US" b="1" dirty="0"/>
              <a:t>Encourage strategic thinking</a:t>
            </a:r>
            <a:endParaRPr lang="en-US" dirty="0"/>
          </a:p>
          <a:p>
            <a:pPr lvl="1"/>
            <a:r>
              <a:rPr lang="en-US" b="1" dirty="0"/>
              <a:t>Encourage discussion</a:t>
            </a:r>
            <a:endParaRPr lang="en-US" dirty="0"/>
          </a:p>
          <a:p>
            <a:pPr lvl="1"/>
            <a:r>
              <a:rPr lang="en-US" b="1" dirty="0"/>
              <a:t>Help develop computational fluency</a:t>
            </a:r>
            <a:endParaRPr lang="en-US" dirty="0"/>
          </a:p>
          <a:p>
            <a:pPr lvl="1"/>
            <a:r>
              <a:rPr lang="en-US" b="1" dirty="0"/>
              <a:t>Are motivating for children</a:t>
            </a:r>
            <a:endParaRPr lang="en-US" dirty="0"/>
          </a:p>
          <a:p>
            <a:pPr lvl="1"/>
            <a:r>
              <a:rPr lang="en-US" b="1" dirty="0"/>
              <a:t>Are fun</a:t>
            </a:r>
            <a:endParaRPr lang="en-US" dirty="0"/>
          </a:p>
          <a:p>
            <a:pPr lvl="1"/>
            <a:r>
              <a:rPr lang="en-US" b="1" dirty="0"/>
              <a:t>Encourage parent participation</a:t>
            </a:r>
            <a:endParaRPr lang="en-US" dirty="0"/>
          </a:p>
          <a:p>
            <a:pPr lvl="1"/>
            <a:r>
              <a:rPr lang="en-US" b="1" dirty="0"/>
              <a:t>Promote confidence and positive attitudes toward math</a:t>
            </a:r>
            <a:endParaRPr lang="en-US" dirty="0"/>
          </a:p>
          <a:p>
            <a:pPr lvl="1"/>
            <a:r>
              <a:rPr lang="en-US" b="1" dirty="0"/>
              <a:t>Meet the needs of diverse learners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595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Kenkenpuzzle.com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564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4400" y="1168400"/>
            <a:ext cx="4775200" cy="450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0785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889000"/>
            <a:ext cx="4711700" cy="506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116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0900" y="812800"/>
            <a:ext cx="4889500" cy="523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36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2700" y="723900"/>
            <a:ext cx="6578600" cy="541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3875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812800"/>
            <a:ext cx="6553200" cy="521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285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1800" y="1117600"/>
            <a:ext cx="5740400" cy="461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5117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7</TotalTime>
  <Words>72</Words>
  <Application>Microsoft Macintosh PowerPoint</Application>
  <PresentationFormat>On-screen Show (4:3)</PresentationFormat>
  <Paragraphs>18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Executive</vt:lpstr>
      <vt:lpstr>Franklin-McKinley Math Institute</vt:lpstr>
      <vt:lpstr>Why Use Math Games</vt:lpstr>
      <vt:lpstr>Kenkenpuzzle.com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Play!</vt:lpstr>
    </vt:vector>
  </TitlesOfParts>
  <Company>SJSU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Franklin-McKinley Math Institute</dc:title>
  <dc:creator>Joanne Becker</dc:creator>
  <cp:lastModifiedBy>Joanne Becker</cp:lastModifiedBy>
  <cp:revision>3</cp:revision>
  <dcterms:created xsi:type="dcterms:W3CDTF">2017-05-25T18:01:48Z</dcterms:created>
  <dcterms:modified xsi:type="dcterms:W3CDTF">2017-05-26T20:14:37Z</dcterms:modified>
</cp:coreProperties>
</file>