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4" d="100"/>
          <a:sy n="54" d="100"/>
        </p:scale>
        <p:origin x="-31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12/5/16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652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12/5/16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599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12/5/16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294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12/5/16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539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12/5/16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791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12/5/16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58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12/5/16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495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12/5/16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154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12/5/16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832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12/5/16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282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12/5/16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312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7BC8B-3C2B-644F-8857-ECB913A04A00}" type="datetimeFigureOut">
              <a:rPr lang="en-US" smtClean="0"/>
              <a:t>12/5/16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589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Franklin-McKinley/SJSU Math Institute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December 6,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628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Quick write re. status treatments in your classroom</a:t>
            </a:r>
          </a:p>
          <a:p>
            <a:r>
              <a:rPr lang="en-US" dirty="0" smtClean="0"/>
              <a:t>Mathematical Concepts: Area and Perimeter Complex </a:t>
            </a:r>
            <a:r>
              <a:rPr lang="en-US" dirty="0"/>
              <a:t>I</a:t>
            </a:r>
            <a:r>
              <a:rPr lang="en-US" dirty="0" smtClean="0"/>
              <a:t>nstruction Simulation</a:t>
            </a:r>
          </a:p>
          <a:p>
            <a:r>
              <a:rPr lang="en-US" dirty="0" smtClean="0"/>
              <a:t>Academic Language: Tier 2 vocabulary follow-up</a:t>
            </a:r>
          </a:p>
          <a:p>
            <a:r>
              <a:rPr lang="en-US" dirty="0" smtClean="0"/>
              <a:t>Evaluation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133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Quick Write</a:t>
            </a:r>
            <a:br>
              <a:rPr lang="en-US" dirty="0" smtClean="0"/>
            </a:br>
            <a:r>
              <a:rPr lang="en-US" sz="1800" dirty="0" smtClean="0"/>
              <a:t>10 minutes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Please describe how you have attempted to address a status problem in your classroom.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 smtClean="0"/>
              <a:t>Consider the 2 status treatments we have discussed: </a:t>
            </a:r>
          </a:p>
          <a:p>
            <a:pPr marL="0" indent="0">
              <a:buNone/>
            </a:pPr>
            <a:r>
              <a:rPr lang="en-US" sz="2400" dirty="0" smtClean="0"/>
              <a:t> *the multiple abilities orientation &amp; *assigning competence</a:t>
            </a:r>
          </a:p>
          <a:p>
            <a:pPr marL="0" indent="0">
              <a:buNone/>
            </a:pPr>
            <a:r>
              <a:rPr lang="en-US" sz="2400" dirty="0"/>
              <a:t>	</a:t>
            </a:r>
          </a:p>
          <a:p>
            <a:pPr marL="0" indent="0">
              <a:buNone/>
            </a:pPr>
            <a:r>
              <a:rPr lang="en-US" sz="2400" b="1" i="1" dirty="0" smtClean="0"/>
              <a:t>Briefly describe how you have implemented either of these treatments in your class. 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1743346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Measurement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in school teams.</a:t>
            </a:r>
          </a:p>
          <a:p>
            <a:r>
              <a:rPr lang="en-US" dirty="0" smtClean="0"/>
              <a:t>As you work on the activity think about which mathematical practice(s) you are engaged in.</a:t>
            </a:r>
          </a:p>
          <a:p>
            <a:r>
              <a:rPr lang="en-US" dirty="0" smtClean="0"/>
              <a:t>Consider how you might adapt the activity for your grade level.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60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Make a poster outlining your observations, the shapes you created, and answers to the questions </a:t>
            </a:r>
            <a:r>
              <a:rPr lang="en-US" smtClean="0"/>
              <a:t>posed that you </a:t>
            </a:r>
            <a:r>
              <a:rPr lang="en-US" dirty="0" smtClean="0"/>
              <a:t>are reasonably sure about</a:t>
            </a:r>
          </a:p>
          <a:p>
            <a:r>
              <a:rPr lang="en-US" dirty="0" smtClean="0"/>
              <a:t>Include the situation/question and a sketch if appropriate</a:t>
            </a:r>
          </a:p>
          <a:p>
            <a:r>
              <a:rPr lang="en-US" dirty="0" smtClean="0"/>
              <a:t>Include any additional questions you are still considering</a:t>
            </a:r>
          </a:p>
          <a:p>
            <a:r>
              <a:rPr lang="en-US" dirty="0" smtClean="0"/>
              <a:t>Be prepared to share with the whole group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59393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167</Words>
  <Application>Microsoft Macintosh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Franklin-McKinley/SJSU Math Institute</vt:lpstr>
      <vt:lpstr>Agenda</vt:lpstr>
      <vt:lpstr>Quick Write 10 minutes</vt:lpstr>
      <vt:lpstr>Measurement Activities</vt:lpstr>
      <vt:lpstr>Activity Reports</vt:lpstr>
    </vt:vector>
  </TitlesOfParts>
  <Company>SJSU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Franklin-McKinley/SJSU Math Institute</dc:title>
  <dc:creator>Joanne Becker</dc:creator>
  <cp:lastModifiedBy>Joanne Becker</cp:lastModifiedBy>
  <cp:revision>12</cp:revision>
  <dcterms:created xsi:type="dcterms:W3CDTF">2016-10-12T18:01:59Z</dcterms:created>
  <dcterms:modified xsi:type="dcterms:W3CDTF">2016-12-05T19:25:35Z</dcterms:modified>
</cp:coreProperties>
</file>