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1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9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C8C4D-1E5A-3D4E-8636-9131F941893D}" type="datetimeFigureOut">
              <a:rPr lang="en-US" smtClean="0"/>
              <a:t>9/5/17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68E56F-90B3-374D-8218-EDF51CACB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62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F313F-7A80-1D4A-8B10-409B1AB423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72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5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97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98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25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3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82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33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14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35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4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44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C6A58-44CE-5C44-99BA-5A17FC77D72B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4A316-4B31-814D-B00B-9E4F0B983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82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cs.google.com/a/sjsu.edu/document/d/1BwLAnI6RRzvO8WTy067WUcRva64cqoXWKJJwTwYCIwA/edit?usp=sharin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Franklin-McKinley/SJSU Math Institute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5,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154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 new people</a:t>
            </a:r>
          </a:p>
          <a:p>
            <a:r>
              <a:rPr lang="en-US" dirty="0" smtClean="0"/>
              <a:t>Overview of new Mindset materials – Cathy Williams, </a:t>
            </a:r>
            <a:r>
              <a:rPr lang="en-US" dirty="0" smtClean="0"/>
              <a:t>Stanford</a:t>
            </a:r>
          </a:p>
          <a:p>
            <a:r>
              <a:rPr lang="en-US" dirty="0" err="1" smtClean="0"/>
              <a:t>Manipulatives</a:t>
            </a:r>
            <a:r>
              <a:rPr lang="en-US" dirty="0" smtClean="0"/>
              <a:t> and EL modules </a:t>
            </a:r>
            <a:endParaRPr lang="en-US" dirty="0" smtClean="0"/>
          </a:p>
          <a:p>
            <a:r>
              <a:rPr lang="en-US" dirty="0" smtClean="0"/>
              <a:t>Review purpose of videos </a:t>
            </a:r>
            <a:r>
              <a:rPr lang="en-US" smtClean="0"/>
              <a:t>and </a:t>
            </a:r>
            <a:r>
              <a:rPr lang="en-US" smtClean="0"/>
              <a:t>process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eams’ planning</a:t>
            </a:r>
          </a:p>
          <a:p>
            <a:r>
              <a:rPr lang="en-US" dirty="0" smtClean="0"/>
              <a:t>Evaluation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78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Today:</a:t>
            </a:r>
          </a:p>
          <a:p>
            <a:pPr lvl="1"/>
            <a:r>
              <a:rPr lang="en-US" dirty="0" smtClean="0"/>
              <a:t>Refine POP to narrow focus </a:t>
            </a:r>
            <a:r>
              <a:rPr lang="en-US" smtClean="0"/>
              <a:t>and target one </a:t>
            </a:r>
            <a:r>
              <a:rPr lang="en-US" dirty="0" smtClean="0"/>
              <a:t>key strategy; hand back in to Margaret</a:t>
            </a:r>
          </a:p>
          <a:p>
            <a:pPr lvl="1"/>
            <a:r>
              <a:rPr lang="en-US" dirty="0" smtClean="0"/>
              <a:t>Identify which team member will be videotaped and, if possible, which week</a:t>
            </a:r>
          </a:p>
          <a:p>
            <a:pPr lvl="1"/>
            <a:r>
              <a:rPr lang="en-US" dirty="0" smtClean="0"/>
              <a:t>Plan lesson with focus on POP strategy re. :</a:t>
            </a:r>
          </a:p>
          <a:p>
            <a:pPr lvl="2"/>
            <a:r>
              <a:rPr lang="en-US" dirty="0" smtClean="0"/>
              <a:t>development of academic language (gr 3 and 5)</a:t>
            </a:r>
          </a:p>
          <a:p>
            <a:pPr lvl="2"/>
            <a:r>
              <a:rPr lang="en-US" dirty="0" smtClean="0"/>
              <a:t>development of academic language  (with Level 4 tasks, gr 4)</a:t>
            </a:r>
          </a:p>
          <a:p>
            <a:pPr lvl="2"/>
            <a:r>
              <a:rPr lang="en-US" dirty="0" smtClean="0"/>
              <a:t> problems that challenge all ability levels (gr 5 and 6)</a:t>
            </a:r>
          </a:p>
          <a:p>
            <a:pPr lvl="1"/>
            <a:r>
              <a:rPr lang="en-US" dirty="0" smtClean="0"/>
              <a:t>Include formative and summative assessment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888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Group members</a:t>
            </a:r>
          </a:p>
          <a:p>
            <a:r>
              <a:rPr lang="en-US" b="1" dirty="0" smtClean="0"/>
              <a:t>Teacher to be videotaped</a:t>
            </a:r>
          </a:p>
          <a:p>
            <a:r>
              <a:rPr lang="en-US" b="1" dirty="0" smtClean="0"/>
              <a:t>Lesson </a:t>
            </a:r>
            <a:r>
              <a:rPr lang="en-US" b="1" dirty="0"/>
              <a:t>Goal</a:t>
            </a:r>
            <a:endParaRPr lang="en-US" dirty="0"/>
          </a:p>
          <a:p>
            <a:r>
              <a:rPr lang="en-US" b="1" dirty="0"/>
              <a:t>Content Objective(s)</a:t>
            </a:r>
            <a:endParaRPr lang="en-US" dirty="0"/>
          </a:p>
          <a:p>
            <a:r>
              <a:rPr lang="en-US" b="1" dirty="0"/>
              <a:t>Language Objective(s)</a:t>
            </a:r>
            <a:endParaRPr lang="en-US" dirty="0"/>
          </a:p>
          <a:p>
            <a:r>
              <a:rPr lang="en-US" b="1" dirty="0"/>
              <a:t>Materials</a:t>
            </a:r>
            <a:endParaRPr lang="en-US" dirty="0"/>
          </a:p>
          <a:p>
            <a:r>
              <a:rPr lang="en-US" b="1" dirty="0"/>
              <a:t>INTRODUCTION/</a:t>
            </a:r>
            <a:r>
              <a:rPr lang="en-US" b="1" dirty="0" smtClean="0"/>
              <a:t>ORIENTATION</a:t>
            </a:r>
            <a:r>
              <a:rPr lang="en-US" dirty="0"/>
              <a:t> </a:t>
            </a:r>
          </a:p>
          <a:p>
            <a:pPr lvl="1"/>
            <a:r>
              <a:rPr lang="en-US" b="1" dirty="0"/>
              <a:t>Learning Activities/Teacher’s Questions</a:t>
            </a:r>
            <a:endParaRPr lang="en-US" dirty="0"/>
          </a:p>
          <a:p>
            <a:pPr lvl="1"/>
            <a:r>
              <a:rPr lang="en-US" b="1" dirty="0"/>
              <a:t>Expected </a:t>
            </a:r>
            <a:r>
              <a:rPr lang="en-US" b="1" dirty="0" smtClean="0"/>
              <a:t>Student</a:t>
            </a:r>
            <a:r>
              <a:rPr lang="en-US" dirty="0"/>
              <a:t> </a:t>
            </a:r>
            <a:r>
              <a:rPr lang="en-US" b="1" dirty="0" smtClean="0"/>
              <a:t>Responses</a:t>
            </a:r>
            <a:endParaRPr lang="en-US" dirty="0"/>
          </a:p>
          <a:p>
            <a:pPr lvl="1"/>
            <a:r>
              <a:rPr lang="en-US" b="1" dirty="0"/>
              <a:t>Teacher’s Support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Plan Template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19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Template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 smtClean="0"/>
              <a:t>INSTRUCTION</a:t>
            </a:r>
            <a:r>
              <a:rPr lang="en-US" dirty="0"/>
              <a:t> </a:t>
            </a:r>
          </a:p>
          <a:p>
            <a:pPr lvl="1"/>
            <a:r>
              <a:rPr lang="en-US" b="1" dirty="0"/>
              <a:t>Learning Activities/Teacher’s Questions</a:t>
            </a:r>
            <a:endParaRPr lang="en-US" dirty="0"/>
          </a:p>
          <a:p>
            <a:pPr lvl="1"/>
            <a:r>
              <a:rPr lang="en-US" b="1" dirty="0"/>
              <a:t>Expected Student Responses</a:t>
            </a:r>
            <a:endParaRPr lang="en-US" dirty="0"/>
          </a:p>
          <a:p>
            <a:pPr lvl="1"/>
            <a:r>
              <a:rPr lang="en-US" b="1" dirty="0"/>
              <a:t>Teacher’s </a:t>
            </a:r>
            <a:r>
              <a:rPr lang="en-US" b="1" dirty="0" smtClean="0"/>
              <a:t>Support</a:t>
            </a:r>
            <a:endParaRPr lang="en-US" dirty="0"/>
          </a:p>
          <a:p>
            <a:r>
              <a:rPr lang="en-US" b="1" dirty="0"/>
              <a:t>GROUP TASK &amp; PRODUCT (FORMATIVE ASSESSMENT)</a:t>
            </a:r>
            <a:endParaRPr lang="en-US" dirty="0"/>
          </a:p>
          <a:p>
            <a:pPr lvl="1"/>
            <a:r>
              <a:rPr lang="en-US" dirty="0"/>
              <a:t> </a:t>
            </a:r>
            <a:r>
              <a:rPr lang="en-US" b="1" dirty="0" smtClean="0"/>
              <a:t>Learning </a:t>
            </a:r>
            <a:r>
              <a:rPr lang="en-US" b="1" dirty="0"/>
              <a:t>Activities/Teacher’s Questions</a:t>
            </a:r>
            <a:endParaRPr lang="en-US" dirty="0"/>
          </a:p>
          <a:p>
            <a:pPr lvl="1"/>
            <a:r>
              <a:rPr lang="en-US" b="1" dirty="0"/>
              <a:t>Expected Student Responses</a:t>
            </a:r>
            <a:endParaRPr lang="en-US" dirty="0"/>
          </a:p>
          <a:p>
            <a:pPr lvl="1"/>
            <a:r>
              <a:rPr lang="en-US" b="1" dirty="0"/>
              <a:t>Teacher’s </a:t>
            </a:r>
            <a:r>
              <a:rPr lang="en-US" b="1" dirty="0" smtClean="0"/>
              <a:t>Support</a:t>
            </a:r>
            <a:endParaRPr lang="en-US" dirty="0"/>
          </a:p>
          <a:p>
            <a:r>
              <a:rPr lang="en-US" b="1" dirty="0"/>
              <a:t>SHARE AND </a:t>
            </a:r>
            <a:r>
              <a:rPr lang="en-US" b="1" dirty="0" smtClean="0"/>
              <a:t>SUMMARIZE</a:t>
            </a:r>
            <a:endParaRPr lang="en-US" dirty="0"/>
          </a:p>
          <a:p>
            <a:pPr lvl="1"/>
            <a:r>
              <a:rPr lang="en-US" b="1" dirty="0"/>
              <a:t>Learning Activities/Teacher’s Questions</a:t>
            </a:r>
            <a:endParaRPr lang="en-US" dirty="0"/>
          </a:p>
          <a:p>
            <a:pPr lvl="1"/>
            <a:r>
              <a:rPr lang="en-US" b="1" dirty="0"/>
              <a:t>Expected Student Responses</a:t>
            </a:r>
            <a:endParaRPr lang="en-US" dirty="0"/>
          </a:p>
          <a:p>
            <a:pPr lvl="1"/>
            <a:r>
              <a:rPr lang="en-US" b="1" dirty="0"/>
              <a:t>Teacher’s </a:t>
            </a:r>
            <a:r>
              <a:rPr lang="en-US" b="1" dirty="0" smtClean="0"/>
              <a:t>Support</a:t>
            </a:r>
            <a:endParaRPr lang="en-US" dirty="0"/>
          </a:p>
          <a:p>
            <a:r>
              <a:rPr lang="en-US" b="1" dirty="0"/>
              <a:t>Attachments</a:t>
            </a:r>
            <a:endParaRPr lang="en-US" dirty="0"/>
          </a:p>
          <a:p>
            <a:r>
              <a:rPr lang="en-US" sz="4400" u="sng" dirty="0">
                <a:hlinkClick r:id="rId2"/>
              </a:rPr>
              <a:t>https://docs.google.com/a/sjsu.edu/document/d/1BwLAnI6RRzvO8WTy067WUcRva64cqoXWKJJwTwYCIwA/edit?usp=sharing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35080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Late October</a:t>
            </a:r>
          </a:p>
          <a:p>
            <a:pPr lvl="1"/>
            <a:r>
              <a:rPr lang="en-US" dirty="0" smtClean="0"/>
              <a:t>Each team member teaches lesson</a:t>
            </a:r>
          </a:p>
          <a:p>
            <a:pPr lvl="1"/>
            <a:r>
              <a:rPr lang="en-US" dirty="0" smtClean="0"/>
              <a:t>One member is videotaped</a:t>
            </a:r>
          </a:p>
          <a:p>
            <a:pPr lvl="1"/>
            <a:r>
              <a:rPr lang="en-US" dirty="0" smtClean="0"/>
              <a:t>All collect student work for analysis</a:t>
            </a:r>
          </a:p>
          <a:p>
            <a:r>
              <a:rPr lang="en-US" dirty="0" smtClean="0"/>
              <a:t>November </a:t>
            </a:r>
            <a:r>
              <a:rPr lang="en-US" smtClean="0"/>
              <a:t>or December session</a:t>
            </a:r>
            <a:endParaRPr lang="en-US" dirty="0" smtClean="0"/>
          </a:p>
          <a:p>
            <a:pPr lvl="1"/>
            <a:r>
              <a:rPr lang="en-US" dirty="0" smtClean="0"/>
              <a:t>View video lesson</a:t>
            </a:r>
          </a:p>
          <a:p>
            <a:pPr lvl="1"/>
            <a:r>
              <a:rPr lang="en-US" dirty="0" smtClean="0"/>
              <a:t>Analyze student work samples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187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186</Words>
  <Application>Microsoft Macintosh PowerPoint</Application>
  <PresentationFormat>On-screen Show (4:3)</PresentationFormat>
  <Paragraphs>53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Franklin-McKinley/SJSU Math Institute</vt:lpstr>
      <vt:lpstr>Agenda</vt:lpstr>
      <vt:lpstr>Team Planning</vt:lpstr>
      <vt:lpstr>Lesson Plan Template 1</vt:lpstr>
      <vt:lpstr>Lesson Template 2</vt:lpstr>
      <vt:lpstr>Team Work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Franklin-McKinley/SJSU Math Institute</dc:title>
  <dc:creator>Joann Rossi Becker</dc:creator>
  <cp:lastModifiedBy>Joanne Becker</cp:lastModifiedBy>
  <cp:revision>6</cp:revision>
  <dcterms:created xsi:type="dcterms:W3CDTF">2017-08-27T14:58:00Z</dcterms:created>
  <dcterms:modified xsi:type="dcterms:W3CDTF">2017-09-05T22:39:32Z</dcterms:modified>
</cp:coreProperties>
</file>