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8" name="Shape 1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9" name="Body Level One…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8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Text"/>
          <p:cNvSpPr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5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Image"/>
          <p:cNvSpPr/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53" name="Title Text"/>
          <p:cNvSpPr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Image"/>
          <p:cNvSpPr/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62" name="Title Text"/>
          <p:cNvSpPr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Image"/>
          <p:cNvSpPr/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1" name="Title Text"/>
          <p:cNvSpPr/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72" name="Body Level One…"/>
          <p:cNvSpPr/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Image"/>
          <p:cNvSpPr/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81" name="Title Text"/>
          <p:cNvSpPr/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82" name="Body Level One…"/>
          <p:cNvSpPr/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"/>
          <p:cNvSpPr/>
          <p:nvPr>
            <p:ph type="pic" sz="quarter" idx="13"/>
          </p:nvPr>
        </p:nvSpPr>
        <p:spPr>
          <a:xfrm>
            <a:off x="7175500" y="2882900"/>
            <a:ext cx="4102100" cy="54737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91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2" name="Body Level One…"/>
          <p:cNvSpPr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1" name="Body Level One…"/>
          <p:cNvSpPr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0" name="Body Level One…"/>
          <p:cNvSpPr/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titleStyle>
    <p:bodyStyle>
      <a:lvl1pPr marL="8890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13335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17780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22225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26670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30226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33782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37338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4089400" marR="0" indent="-5715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"/>
          <p:cNvGrpSpPr/>
          <p:nvPr/>
        </p:nvGrpSpPr>
        <p:grpSpPr>
          <a:xfrm>
            <a:off x="2102678" y="651434"/>
            <a:ext cx="8775700" cy="8775701"/>
            <a:chOff x="0" y="0"/>
            <a:chExt cx="8775699" cy="8775700"/>
          </a:xfrm>
        </p:grpSpPr>
        <p:grpSp>
          <p:nvGrpSpPr>
            <p:cNvPr id="124" name="Group"/>
            <p:cNvGrpSpPr/>
            <p:nvPr/>
          </p:nvGrpSpPr>
          <p:grpSpPr>
            <a:xfrm>
              <a:off x="0" y="0"/>
              <a:ext cx="8775700" cy="8775700"/>
              <a:chOff x="0" y="0"/>
              <a:chExt cx="8775699" cy="8775700"/>
            </a:xfrm>
          </p:grpSpPr>
          <p:sp>
            <p:nvSpPr>
              <p:cNvPr id="120" name="Line"/>
              <p:cNvSpPr/>
              <p:nvPr/>
            </p:nvSpPr>
            <p:spPr>
              <a:xfrm flipH="1">
                <a:off x="6387268" y="0"/>
                <a:ext cx="1" cy="8775700"/>
              </a:xfrm>
              <a:prstGeom prst="line">
                <a:avLst/>
              </a:prstGeom>
              <a:noFill/>
              <a:ln w="292100" cap="flat">
                <a:solidFill>
                  <a:srgbClr val="A4A4A4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1" name="Line"/>
              <p:cNvSpPr/>
              <p:nvPr/>
            </p:nvSpPr>
            <p:spPr>
              <a:xfrm flipH="1">
                <a:off x="2612367" y="0"/>
                <a:ext cx="1" cy="8775700"/>
              </a:xfrm>
              <a:prstGeom prst="line">
                <a:avLst/>
              </a:prstGeom>
              <a:noFill/>
              <a:ln w="292100" cap="flat">
                <a:solidFill>
                  <a:srgbClr val="A4A4A4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2" name="Line"/>
              <p:cNvSpPr/>
              <p:nvPr/>
            </p:nvSpPr>
            <p:spPr>
              <a:xfrm flipH="1" flipV="1">
                <a:off x="0" y="2452414"/>
                <a:ext cx="8775700" cy="1"/>
              </a:xfrm>
              <a:prstGeom prst="line">
                <a:avLst/>
              </a:prstGeom>
              <a:noFill/>
              <a:ln w="292100" cap="flat">
                <a:solidFill>
                  <a:srgbClr val="A4A4A4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  <p:sp>
            <p:nvSpPr>
              <p:cNvPr id="123" name="Line"/>
              <p:cNvSpPr/>
              <p:nvPr/>
            </p:nvSpPr>
            <p:spPr>
              <a:xfrm flipH="1" flipV="1">
                <a:off x="0" y="5939397"/>
                <a:ext cx="8775700" cy="2"/>
              </a:xfrm>
              <a:prstGeom prst="line">
                <a:avLst/>
              </a:prstGeom>
              <a:noFill/>
              <a:ln w="292100" cap="flat">
                <a:solidFill>
                  <a:srgbClr val="A4A4A4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</a:p>
            </p:txBody>
          </p:sp>
        </p:grpSp>
        <p:sp>
          <p:nvSpPr>
            <p:cNvPr id="125" name="Tic Tac Toe"/>
            <p:cNvSpPr/>
            <p:nvPr/>
          </p:nvSpPr>
          <p:spPr>
            <a:xfrm>
              <a:off x="799284" y="2396566"/>
              <a:ext cx="7623573" cy="330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spcBef>
                  <a:spcPts val="3000"/>
                </a:spcBef>
                <a:defRPr b="1" sz="9600"/>
              </a:lvl1pPr>
            </a:lstStyle>
            <a:p>
              <a:pPr/>
              <a:r>
                <a:t>Tic Tac Toe</a:t>
              </a:r>
            </a:p>
          </p:txBody>
        </p:sp>
      </p:grpSp>
      <p:sp>
        <p:nvSpPr>
          <p:cNvPr id="127" name="Battle Royale"/>
          <p:cNvSpPr/>
          <p:nvPr/>
        </p:nvSpPr>
        <p:spPr>
          <a:xfrm>
            <a:off x="1065159" y="2546350"/>
            <a:ext cx="11290301" cy="568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3000"/>
              </a:spcBef>
              <a:defRPr b="1" sz="183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Battle Royale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2" dur="4000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40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7" grpId="2"/>
      <p:bldP build="whole" bldLvl="1" animBg="1" rev="0" advAuto="0" spid="12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Decide which team is X and which is O.…"/>
          <p:cNvSpPr/>
          <p:nvPr/>
        </p:nvSpPr>
        <p:spPr>
          <a:xfrm>
            <a:off x="294146" y="1168400"/>
            <a:ext cx="12039601" cy="834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49300" indent="-749300" algn="l">
              <a:spcBef>
                <a:spcPts val="3600"/>
              </a:spcBef>
              <a:buSzPct val="100000"/>
              <a:buAutoNum type="arabicPeriod" startAt="1"/>
              <a:defRPr sz="5200"/>
            </a:pPr>
            <a:r>
              <a:t>Decide which team is </a:t>
            </a:r>
            <a:r>
              <a:rPr b="1"/>
              <a:t>X</a:t>
            </a:r>
            <a:r>
              <a:t> and which is </a:t>
            </a:r>
            <a:r>
              <a:rPr b="1"/>
              <a:t>O</a:t>
            </a:r>
            <a:r>
              <a:t>. </a:t>
            </a:r>
          </a:p>
          <a:p>
            <a:pPr marL="749300" indent="-749300" algn="l">
              <a:spcBef>
                <a:spcPts val="3600"/>
              </a:spcBef>
              <a:buSzPct val="100000"/>
              <a:buAutoNum type="arabicPeriod" startAt="1"/>
              <a:defRPr sz="5200"/>
            </a:pPr>
            <a:r>
              <a:t>When a problem is shown, </a:t>
            </a:r>
            <a:r>
              <a:rPr b="1"/>
              <a:t>both</a:t>
            </a:r>
            <a:r>
              <a:t> teams should work it out at the same time.</a:t>
            </a:r>
          </a:p>
          <a:p>
            <a:pPr marL="749300" indent="-749300" algn="l">
              <a:spcBef>
                <a:spcPts val="3600"/>
              </a:spcBef>
              <a:buSzPct val="100000"/>
              <a:buAutoNum type="arabicPeriod" startAt="1"/>
              <a:defRPr sz="5200"/>
            </a:pPr>
            <a:r>
              <a:t>If the team with </a:t>
            </a:r>
            <a:r>
              <a:rPr b="1"/>
              <a:t>first dibs</a:t>
            </a:r>
            <a:r>
              <a:t> is right, they get a square.  If they are wrong, and the other team is right, the other team steals a square.  </a:t>
            </a:r>
            <a:r>
              <a:rPr b="1"/>
              <a:t>First dibs</a:t>
            </a:r>
            <a:r>
              <a:t> switches each turn.</a:t>
            </a:r>
          </a:p>
          <a:p>
            <a:pPr marL="749300" indent="-749300" algn="l">
              <a:spcBef>
                <a:spcPts val="3600"/>
              </a:spcBef>
              <a:buSzPct val="100000"/>
              <a:buAutoNum type="arabicPeriod" startAt="1"/>
              <a:defRPr sz="5200"/>
            </a:pPr>
            <a:r>
              <a:t>The winning team is the one that wins the most games.</a:t>
            </a:r>
          </a:p>
        </p:txBody>
      </p:sp>
      <p:sp>
        <p:nvSpPr>
          <p:cNvPr id="130" name="Rules"/>
          <p:cNvSpPr/>
          <p:nvPr/>
        </p:nvSpPr>
        <p:spPr>
          <a:xfrm>
            <a:off x="178922" y="82550"/>
            <a:ext cx="885190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Rules</a:t>
            </a:r>
          </a:p>
        </p:txBody>
      </p:sp>
      <p:sp>
        <p:nvSpPr>
          <p:cNvPr id="131" name="Line"/>
          <p:cNvSpPr/>
          <p:nvPr/>
        </p:nvSpPr>
        <p:spPr>
          <a:xfrm>
            <a:off x="190493" y="990600"/>
            <a:ext cx="12611270" cy="2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1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10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"/>
          <p:cNvSpPr/>
          <p:nvPr/>
        </p:nvSpPr>
        <p:spPr>
          <a:xfrm>
            <a:off x="342900" y="101600"/>
            <a:ext cx="12458700" cy="11303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34" name="First Dibs"/>
          <p:cNvSpPr/>
          <p:nvPr/>
        </p:nvSpPr>
        <p:spPr>
          <a:xfrm>
            <a:off x="9209546" y="222250"/>
            <a:ext cx="3344715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First Dibs</a:t>
            </a:r>
          </a:p>
        </p:txBody>
      </p:sp>
      <p:sp>
        <p:nvSpPr>
          <p:cNvPr id="135" name="Solve for x"/>
          <p:cNvSpPr/>
          <p:nvPr/>
        </p:nvSpPr>
        <p:spPr>
          <a:xfrm>
            <a:off x="497346" y="222250"/>
            <a:ext cx="370329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Solve for x</a:t>
            </a:r>
          </a:p>
        </p:txBody>
      </p:sp>
      <p:sp>
        <p:nvSpPr>
          <p:cNvPr id="136" name="Answer"/>
          <p:cNvSpPr/>
          <p:nvPr/>
        </p:nvSpPr>
        <p:spPr>
          <a:xfrm>
            <a:off x="4993146" y="222250"/>
            <a:ext cx="2678188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Answer</a:t>
            </a:r>
          </a:p>
        </p:txBody>
      </p:sp>
      <p:sp>
        <p:nvSpPr>
          <p:cNvPr id="137" name="x = -5"/>
          <p:cNvSpPr/>
          <p:nvPr/>
        </p:nvSpPr>
        <p:spPr>
          <a:xfrm>
            <a:off x="5185143" y="1606550"/>
            <a:ext cx="214741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-5</a:t>
            </a:r>
          </a:p>
        </p:txBody>
      </p:sp>
      <p:sp>
        <p:nvSpPr>
          <p:cNvPr id="138" name="x = -8"/>
          <p:cNvSpPr/>
          <p:nvPr/>
        </p:nvSpPr>
        <p:spPr>
          <a:xfrm>
            <a:off x="5159743" y="3638550"/>
            <a:ext cx="214741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-8</a:t>
            </a:r>
          </a:p>
        </p:txBody>
      </p:sp>
      <p:sp>
        <p:nvSpPr>
          <p:cNvPr id="139" name="x = 2"/>
          <p:cNvSpPr/>
          <p:nvPr/>
        </p:nvSpPr>
        <p:spPr>
          <a:xfrm>
            <a:off x="5318560" y="5721350"/>
            <a:ext cx="188058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2</a:t>
            </a:r>
          </a:p>
        </p:txBody>
      </p:sp>
      <p:sp>
        <p:nvSpPr>
          <p:cNvPr id="140" name="x = 64"/>
          <p:cNvSpPr/>
          <p:nvPr/>
        </p:nvSpPr>
        <p:spPr>
          <a:xfrm>
            <a:off x="4959785" y="77025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64</a:t>
            </a:r>
          </a:p>
        </p:txBody>
      </p:sp>
      <p:grpSp>
        <p:nvGrpSpPr>
          <p:cNvPr id="143" name="Group"/>
          <p:cNvGrpSpPr/>
          <p:nvPr/>
        </p:nvGrpSpPr>
        <p:grpSpPr>
          <a:xfrm>
            <a:off x="1155700" y="749300"/>
            <a:ext cx="10237323" cy="2197100"/>
            <a:chOff x="0" y="0"/>
            <a:chExt cx="10237322" cy="2197100"/>
          </a:xfrm>
        </p:grpSpPr>
        <p:sp>
          <p:nvSpPr>
            <p:cNvPr id="141" name="x"/>
            <p:cNvSpPr/>
            <p:nvPr/>
          </p:nvSpPr>
          <p:spPr>
            <a:xfrm>
              <a:off x="92086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142" name="MathTypeImage.pdf" descr="MathTypeImage.pdf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1079500"/>
              <a:ext cx="2100385" cy="635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6" name="Group"/>
          <p:cNvGrpSpPr/>
          <p:nvPr/>
        </p:nvGrpSpPr>
        <p:grpSpPr>
          <a:xfrm>
            <a:off x="1955800" y="7372350"/>
            <a:ext cx="9560285" cy="1727200"/>
            <a:chOff x="0" y="0"/>
            <a:chExt cx="9560284" cy="1727200"/>
          </a:xfrm>
        </p:grpSpPr>
        <p:sp>
          <p:nvSpPr>
            <p:cNvPr id="144" name="O"/>
            <p:cNvSpPr/>
            <p:nvPr/>
          </p:nvSpPr>
          <p:spPr>
            <a:xfrm>
              <a:off x="82854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145" name="temp.pdf" descr="temp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82550"/>
              <a:ext cx="1661776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9" name="Group"/>
          <p:cNvGrpSpPr/>
          <p:nvPr/>
        </p:nvGrpSpPr>
        <p:grpSpPr>
          <a:xfrm>
            <a:off x="1663700" y="3308350"/>
            <a:ext cx="9852385" cy="1727200"/>
            <a:chOff x="0" y="0"/>
            <a:chExt cx="9852384" cy="1727200"/>
          </a:xfrm>
        </p:grpSpPr>
        <p:sp>
          <p:nvSpPr>
            <p:cNvPr id="147" name="O"/>
            <p:cNvSpPr/>
            <p:nvPr/>
          </p:nvSpPr>
          <p:spPr>
            <a:xfrm>
              <a:off x="85775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148" name="temp.pdf" descr="temp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552450"/>
              <a:ext cx="2149231" cy="63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2" name="Group"/>
          <p:cNvGrpSpPr/>
          <p:nvPr/>
        </p:nvGrpSpPr>
        <p:grpSpPr>
          <a:xfrm>
            <a:off x="1397000" y="5054600"/>
            <a:ext cx="9996023" cy="2197100"/>
            <a:chOff x="0" y="0"/>
            <a:chExt cx="9996022" cy="2197100"/>
          </a:xfrm>
        </p:grpSpPr>
        <p:sp>
          <p:nvSpPr>
            <p:cNvPr id="150" name="x"/>
            <p:cNvSpPr/>
            <p:nvPr/>
          </p:nvSpPr>
          <p:spPr>
            <a:xfrm>
              <a:off x="89673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151" name="temp.pdf" descr="temp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876300"/>
              <a:ext cx="2394913" cy="6353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7" grpId="2"/>
      <p:bldP build="whole" bldLvl="1" animBg="1" rev="0" advAuto="0" spid="138" grpId="4"/>
      <p:bldP build="whole" bldLvl="1" animBg="1" rev="0" advAuto="0" spid="152" grpId="5"/>
      <p:bldP build="whole" bldLvl="1" animBg="1" rev="0" advAuto="0" spid="146" grpId="7"/>
      <p:bldP build="whole" bldLvl="1" animBg="1" rev="0" advAuto="0" spid="149" grpId="3"/>
      <p:bldP build="whole" bldLvl="1" animBg="1" rev="0" advAuto="0" spid="140" grpId="8"/>
      <p:bldP build="whole" bldLvl="1" animBg="1" rev="0" advAuto="0" spid="143" grpId="1"/>
      <p:bldP build="whole" bldLvl="1" animBg="1" rev="0" advAuto="0" spid="139" grpId="6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"/>
          <p:cNvSpPr/>
          <p:nvPr/>
        </p:nvSpPr>
        <p:spPr>
          <a:xfrm>
            <a:off x="342900" y="101600"/>
            <a:ext cx="12458700" cy="11303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55" name="First Dibs"/>
          <p:cNvSpPr/>
          <p:nvPr/>
        </p:nvSpPr>
        <p:spPr>
          <a:xfrm>
            <a:off x="9209546" y="222250"/>
            <a:ext cx="3344715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First Dibs</a:t>
            </a:r>
          </a:p>
        </p:txBody>
      </p:sp>
      <p:sp>
        <p:nvSpPr>
          <p:cNvPr id="156" name="Solve for x"/>
          <p:cNvSpPr/>
          <p:nvPr/>
        </p:nvSpPr>
        <p:spPr>
          <a:xfrm>
            <a:off x="497346" y="222250"/>
            <a:ext cx="370329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Solve for x</a:t>
            </a:r>
          </a:p>
        </p:txBody>
      </p:sp>
      <p:sp>
        <p:nvSpPr>
          <p:cNvPr id="157" name="Answer"/>
          <p:cNvSpPr/>
          <p:nvPr/>
        </p:nvSpPr>
        <p:spPr>
          <a:xfrm>
            <a:off x="4993146" y="222250"/>
            <a:ext cx="2678188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Answer</a:t>
            </a:r>
          </a:p>
        </p:txBody>
      </p:sp>
      <p:sp>
        <p:nvSpPr>
          <p:cNvPr id="158" name="x = 21"/>
          <p:cNvSpPr/>
          <p:nvPr/>
        </p:nvSpPr>
        <p:spPr>
          <a:xfrm>
            <a:off x="5112186" y="16065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21</a:t>
            </a:r>
          </a:p>
        </p:txBody>
      </p:sp>
      <p:sp>
        <p:nvSpPr>
          <p:cNvPr id="159" name="x = -22"/>
          <p:cNvSpPr/>
          <p:nvPr/>
        </p:nvSpPr>
        <p:spPr>
          <a:xfrm>
            <a:off x="4978768" y="36385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-22</a:t>
            </a:r>
          </a:p>
        </p:txBody>
      </p:sp>
      <p:sp>
        <p:nvSpPr>
          <p:cNvPr id="160" name="x = -28"/>
          <p:cNvSpPr/>
          <p:nvPr/>
        </p:nvSpPr>
        <p:spPr>
          <a:xfrm>
            <a:off x="4978767" y="57213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-28</a:t>
            </a:r>
          </a:p>
        </p:txBody>
      </p:sp>
      <p:sp>
        <p:nvSpPr>
          <p:cNvPr id="161" name="x = 42"/>
          <p:cNvSpPr/>
          <p:nvPr/>
        </p:nvSpPr>
        <p:spPr>
          <a:xfrm>
            <a:off x="4908985" y="77533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42</a:t>
            </a:r>
          </a:p>
        </p:txBody>
      </p:sp>
      <p:grpSp>
        <p:nvGrpSpPr>
          <p:cNvPr id="164" name="Group"/>
          <p:cNvGrpSpPr/>
          <p:nvPr/>
        </p:nvGrpSpPr>
        <p:grpSpPr>
          <a:xfrm>
            <a:off x="1155700" y="749300"/>
            <a:ext cx="10237323" cy="2197100"/>
            <a:chOff x="0" y="0"/>
            <a:chExt cx="10237322" cy="2197100"/>
          </a:xfrm>
        </p:grpSpPr>
        <p:sp>
          <p:nvSpPr>
            <p:cNvPr id="162" name="x"/>
            <p:cNvSpPr/>
            <p:nvPr/>
          </p:nvSpPr>
          <p:spPr>
            <a:xfrm>
              <a:off x="92086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163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1079500"/>
              <a:ext cx="2393462" cy="63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67" name="Group"/>
          <p:cNvGrpSpPr/>
          <p:nvPr/>
        </p:nvGrpSpPr>
        <p:grpSpPr>
          <a:xfrm>
            <a:off x="1955800" y="7372350"/>
            <a:ext cx="9560285" cy="1727200"/>
            <a:chOff x="0" y="0"/>
            <a:chExt cx="9560284" cy="1727200"/>
          </a:xfrm>
        </p:grpSpPr>
        <p:sp>
          <p:nvSpPr>
            <p:cNvPr id="165" name="O"/>
            <p:cNvSpPr/>
            <p:nvPr/>
          </p:nvSpPr>
          <p:spPr>
            <a:xfrm>
              <a:off x="82854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166" name="temp.pdf" descr="temp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82550"/>
              <a:ext cx="1466273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0" name="Group"/>
          <p:cNvGrpSpPr/>
          <p:nvPr/>
        </p:nvGrpSpPr>
        <p:grpSpPr>
          <a:xfrm>
            <a:off x="1663700" y="3308350"/>
            <a:ext cx="9852385" cy="1727200"/>
            <a:chOff x="0" y="0"/>
            <a:chExt cx="9852384" cy="1727200"/>
          </a:xfrm>
        </p:grpSpPr>
        <p:sp>
          <p:nvSpPr>
            <p:cNvPr id="168" name="O"/>
            <p:cNvSpPr/>
            <p:nvPr/>
          </p:nvSpPr>
          <p:spPr>
            <a:xfrm>
              <a:off x="85775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169" name="temp.pdf" descr="temp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552450"/>
              <a:ext cx="1905000" cy="63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3" name="Group"/>
          <p:cNvGrpSpPr/>
          <p:nvPr/>
        </p:nvGrpSpPr>
        <p:grpSpPr>
          <a:xfrm>
            <a:off x="1397000" y="4965700"/>
            <a:ext cx="9996023" cy="2197100"/>
            <a:chOff x="0" y="0"/>
            <a:chExt cx="9996022" cy="2197100"/>
          </a:xfrm>
        </p:grpSpPr>
        <p:sp>
          <p:nvSpPr>
            <p:cNvPr id="171" name="x"/>
            <p:cNvSpPr/>
            <p:nvPr/>
          </p:nvSpPr>
          <p:spPr>
            <a:xfrm>
              <a:off x="89673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172" name="temp.pdf" descr="temp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292100"/>
              <a:ext cx="1759528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0" grpId="3"/>
      <p:bldP build="whole" bldLvl="1" animBg="1" rev="0" advAuto="0" spid="164" grpId="1"/>
      <p:bldP build="whole" bldLvl="1" animBg="1" rev="0" advAuto="0" spid="158" grpId="2"/>
      <p:bldP build="whole" bldLvl="1" animBg="1" rev="0" advAuto="0" spid="173" grpId="5"/>
      <p:bldP build="whole" bldLvl="1" animBg="1" rev="0" advAuto="0" spid="160" grpId="6"/>
      <p:bldP build="whole" bldLvl="1" animBg="1" rev="0" advAuto="0" spid="167" grpId="7"/>
      <p:bldP build="whole" bldLvl="1" animBg="1" rev="0" advAuto="0" spid="161" grpId="8"/>
      <p:bldP build="whole" bldLvl="1" animBg="1" rev="0" advAuto="0" spid="159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"/>
          <p:cNvSpPr/>
          <p:nvPr/>
        </p:nvSpPr>
        <p:spPr>
          <a:xfrm>
            <a:off x="342900" y="101600"/>
            <a:ext cx="12458700" cy="11303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76" name="First Dibs"/>
          <p:cNvSpPr/>
          <p:nvPr/>
        </p:nvSpPr>
        <p:spPr>
          <a:xfrm>
            <a:off x="9209546" y="222250"/>
            <a:ext cx="3344715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First Dibs</a:t>
            </a:r>
          </a:p>
        </p:txBody>
      </p:sp>
      <p:sp>
        <p:nvSpPr>
          <p:cNvPr id="177" name="Solve for x"/>
          <p:cNvSpPr/>
          <p:nvPr/>
        </p:nvSpPr>
        <p:spPr>
          <a:xfrm>
            <a:off x="497346" y="222250"/>
            <a:ext cx="370329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Solve for x</a:t>
            </a:r>
          </a:p>
        </p:txBody>
      </p:sp>
      <p:sp>
        <p:nvSpPr>
          <p:cNvPr id="178" name="Answer"/>
          <p:cNvSpPr/>
          <p:nvPr/>
        </p:nvSpPr>
        <p:spPr>
          <a:xfrm>
            <a:off x="4993146" y="222250"/>
            <a:ext cx="2678188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Answer</a:t>
            </a:r>
          </a:p>
        </p:txBody>
      </p:sp>
      <p:sp>
        <p:nvSpPr>
          <p:cNvPr id="179" name="x = 8"/>
          <p:cNvSpPr/>
          <p:nvPr/>
        </p:nvSpPr>
        <p:spPr>
          <a:xfrm>
            <a:off x="5318561" y="1606550"/>
            <a:ext cx="188058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8</a:t>
            </a:r>
          </a:p>
        </p:txBody>
      </p:sp>
      <p:sp>
        <p:nvSpPr>
          <p:cNvPr id="180" name="x = 18"/>
          <p:cNvSpPr/>
          <p:nvPr/>
        </p:nvSpPr>
        <p:spPr>
          <a:xfrm>
            <a:off x="5112186" y="36385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18</a:t>
            </a:r>
          </a:p>
        </p:txBody>
      </p:sp>
      <p:sp>
        <p:nvSpPr>
          <p:cNvPr id="181" name="x = 24"/>
          <p:cNvSpPr/>
          <p:nvPr/>
        </p:nvSpPr>
        <p:spPr>
          <a:xfrm>
            <a:off x="5112185" y="57213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24</a:t>
            </a:r>
          </a:p>
        </p:txBody>
      </p:sp>
      <p:sp>
        <p:nvSpPr>
          <p:cNvPr id="182" name="x = -50"/>
          <p:cNvSpPr/>
          <p:nvPr/>
        </p:nvSpPr>
        <p:spPr>
          <a:xfrm>
            <a:off x="4775567" y="77533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-50</a:t>
            </a:r>
          </a:p>
        </p:txBody>
      </p:sp>
      <p:grpSp>
        <p:nvGrpSpPr>
          <p:cNvPr id="185" name="Group"/>
          <p:cNvGrpSpPr/>
          <p:nvPr/>
        </p:nvGrpSpPr>
        <p:grpSpPr>
          <a:xfrm>
            <a:off x="1638300" y="800100"/>
            <a:ext cx="9742023" cy="2197100"/>
            <a:chOff x="0" y="0"/>
            <a:chExt cx="9742022" cy="2197100"/>
          </a:xfrm>
        </p:grpSpPr>
        <p:sp>
          <p:nvSpPr>
            <p:cNvPr id="183" name="x"/>
            <p:cNvSpPr/>
            <p:nvPr/>
          </p:nvSpPr>
          <p:spPr>
            <a:xfrm>
              <a:off x="87133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184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33400"/>
              <a:ext cx="1857279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8" name="Group"/>
          <p:cNvGrpSpPr/>
          <p:nvPr/>
        </p:nvGrpSpPr>
        <p:grpSpPr>
          <a:xfrm>
            <a:off x="1295400" y="7372350"/>
            <a:ext cx="10220685" cy="1727200"/>
            <a:chOff x="0" y="0"/>
            <a:chExt cx="10220684" cy="1727200"/>
          </a:xfrm>
        </p:grpSpPr>
        <p:sp>
          <p:nvSpPr>
            <p:cNvPr id="186" name="O"/>
            <p:cNvSpPr/>
            <p:nvPr/>
          </p:nvSpPr>
          <p:spPr>
            <a:xfrm>
              <a:off x="89458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187" name="temp.pdf" descr="temp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107950"/>
              <a:ext cx="2297161" cy="1612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1" name="Group"/>
          <p:cNvGrpSpPr/>
          <p:nvPr/>
        </p:nvGrpSpPr>
        <p:grpSpPr>
          <a:xfrm>
            <a:off x="1257300" y="3308350"/>
            <a:ext cx="10258785" cy="1727200"/>
            <a:chOff x="0" y="0"/>
            <a:chExt cx="10258784" cy="1727200"/>
          </a:xfrm>
        </p:grpSpPr>
        <p:sp>
          <p:nvSpPr>
            <p:cNvPr id="189" name="O"/>
            <p:cNvSpPr/>
            <p:nvPr/>
          </p:nvSpPr>
          <p:spPr>
            <a:xfrm>
              <a:off x="89839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190" name="temp.pdf" descr="temp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57150"/>
              <a:ext cx="1857279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4" name="Group"/>
          <p:cNvGrpSpPr/>
          <p:nvPr/>
        </p:nvGrpSpPr>
        <p:grpSpPr>
          <a:xfrm>
            <a:off x="1346200" y="4965700"/>
            <a:ext cx="10046823" cy="2197100"/>
            <a:chOff x="0" y="0"/>
            <a:chExt cx="10046822" cy="2197100"/>
          </a:xfrm>
        </p:grpSpPr>
        <p:sp>
          <p:nvSpPr>
            <p:cNvPr id="192" name="x"/>
            <p:cNvSpPr/>
            <p:nvPr/>
          </p:nvSpPr>
          <p:spPr>
            <a:xfrm>
              <a:off x="90181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193" name="temp.pdf" descr="temp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482600"/>
              <a:ext cx="1808404" cy="1612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0" grpId="4"/>
      <p:bldP build="whole" bldLvl="1" animBg="1" rev="0" advAuto="0" spid="182" grpId="8"/>
      <p:bldP build="whole" bldLvl="1" animBg="1" rev="0" advAuto="0" spid="188" grpId="7"/>
      <p:bldP build="whole" bldLvl="1" animBg="1" rev="0" advAuto="0" spid="181" grpId="6"/>
      <p:bldP build="whole" bldLvl="1" animBg="1" rev="0" advAuto="0" spid="179" grpId="2"/>
      <p:bldP build="whole" bldLvl="1" animBg="1" rev="0" advAuto="0" spid="191" grpId="3"/>
      <p:bldP build="whole" bldLvl="1" animBg="1" rev="0" advAuto="0" spid="185" grpId="1"/>
      <p:bldP build="whole" bldLvl="1" animBg="1" rev="0" advAuto="0" spid="194" grpId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angle"/>
          <p:cNvSpPr/>
          <p:nvPr/>
        </p:nvSpPr>
        <p:spPr>
          <a:xfrm>
            <a:off x="342900" y="101600"/>
            <a:ext cx="12458700" cy="11303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7" name="First Dibs"/>
          <p:cNvSpPr/>
          <p:nvPr/>
        </p:nvSpPr>
        <p:spPr>
          <a:xfrm>
            <a:off x="9209546" y="222250"/>
            <a:ext cx="3344715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First Dibs</a:t>
            </a:r>
          </a:p>
        </p:txBody>
      </p:sp>
      <p:sp>
        <p:nvSpPr>
          <p:cNvPr id="198" name="Solve for x"/>
          <p:cNvSpPr/>
          <p:nvPr/>
        </p:nvSpPr>
        <p:spPr>
          <a:xfrm>
            <a:off x="497346" y="222250"/>
            <a:ext cx="370329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Solve for x</a:t>
            </a:r>
          </a:p>
        </p:txBody>
      </p:sp>
      <p:sp>
        <p:nvSpPr>
          <p:cNvPr id="199" name="Answer"/>
          <p:cNvSpPr/>
          <p:nvPr/>
        </p:nvSpPr>
        <p:spPr>
          <a:xfrm>
            <a:off x="4993146" y="222250"/>
            <a:ext cx="2678188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Answer</a:t>
            </a:r>
          </a:p>
        </p:txBody>
      </p:sp>
      <p:sp>
        <p:nvSpPr>
          <p:cNvPr id="200" name="x = 64"/>
          <p:cNvSpPr/>
          <p:nvPr/>
        </p:nvSpPr>
        <p:spPr>
          <a:xfrm>
            <a:off x="5112186" y="16065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64</a:t>
            </a:r>
          </a:p>
        </p:txBody>
      </p:sp>
      <p:sp>
        <p:nvSpPr>
          <p:cNvPr id="201" name="x = -45"/>
          <p:cNvSpPr/>
          <p:nvPr/>
        </p:nvSpPr>
        <p:spPr>
          <a:xfrm>
            <a:off x="4978768" y="36385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-45</a:t>
            </a:r>
          </a:p>
        </p:txBody>
      </p:sp>
      <p:sp>
        <p:nvSpPr>
          <p:cNvPr id="202" name="x = 15"/>
          <p:cNvSpPr/>
          <p:nvPr/>
        </p:nvSpPr>
        <p:spPr>
          <a:xfrm>
            <a:off x="5112185" y="57213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15</a:t>
            </a:r>
          </a:p>
        </p:txBody>
      </p:sp>
      <p:sp>
        <p:nvSpPr>
          <p:cNvPr id="203" name="x = -27"/>
          <p:cNvSpPr/>
          <p:nvPr/>
        </p:nvSpPr>
        <p:spPr>
          <a:xfrm>
            <a:off x="4775567" y="77533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-27</a:t>
            </a:r>
          </a:p>
        </p:txBody>
      </p:sp>
      <p:grpSp>
        <p:nvGrpSpPr>
          <p:cNvPr id="206" name="Group"/>
          <p:cNvGrpSpPr/>
          <p:nvPr/>
        </p:nvGrpSpPr>
        <p:grpSpPr>
          <a:xfrm>
            <a:off x="1638300" y="800100"/>
            <a:ext cx="9742023" cy="2197100"/>
            <a:chOff x="0" y="0"/>
            <a:chExt cx="9742022" cy="2197100"/>
          </a:xfrm>
        </p:grpSpPr>
        <p:sp>
          <p:nvSpPr>
            <p:cNvPr id="204" name="x"/>
            <p:cNvSpPr/>
            <p:nvPr/>
          </p:nvSpPr>
          <p:spPr>
            <a:xfrm>
              <a:off x="87133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05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33400"/>
              <a:ext cx="2150534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9" name="Group"/>
          <p:cNvGrpSpPr/>
          <p:nvPr/>
        </p:nvGrpSpPr>
        <p:grpSpPr>
          <a:xfrm>
            <a:off x="1282700" y="7372350"/>
            <a:ext cx="10233385" cy="1727200"/>
            <a:chOff x="0" y="0"/>
            <a:chExt cx="10233384" cy="1727200"/>
          </a:xfrm>
        </p:grpSpPr>
        <p:sp>
          <p:nvSpPr>
            <p:cNvPr id="207" name="O"/>
            <p:cNvSpPr/>
            <p:nvPr/>
          </p:nvSpPr>
          <p:spPr>
            <a:xfrm>
              <a:off x="89585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08" name="temp.pdf" descr="temp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552450"/>
              <a:ext cx="2541540" cy="6353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2" name="Group"/>
          <p:cNvGrpSpPr/>
          <p:nvPr/>
        </p:nvGrpSpPr>
        <p:grpSpPr>
          <a:xfrm>
            <a:off x="1257300" y="3308350"/>
            <a:ext cx="10258785" cy="1727200"/>
            <a:chOff x="0" y="0"/>
            <a:chExt cx="10258784" cy="1727200"/>
          </a:xfrm>
        </p:grpSpPr>
        <p:sp>
          <p:nvSpPr>
            <p:cNvPr id="210" name="O"/>
            <p:cNvSpPr/>
            <p:nvPr/>
          </p:nvSpPr>
          <p:spPr>
            <a:xfrm>
              <a:off x="89839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11" name="temp.pdf" descr="temp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57150"/>
              <a:ext cx="2590416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5" name="Group"/>
          <p:cNvGrpSpPr/>
          <p:nvPr/>
        </p:nvGrpSpPr>
        <p:grpSpPr>
          <a:xfrm>
            <a:off x="1333500" y="4965700"/>
            <a:ext cx="10059523" cy="2197100"/>
            <a:chOff x="0" y="0"/>
            <a:chExt cx="10059522" cy="2197100"/>
          </a:xfrm>
        </p:grpSpPr>
        <p:sp>
          <p:nvSpPr>
            <p:cNvPr id="213" name="x"/>
            <p:cNvSpPr/>
            <p:nvPr/>
          </p:nvSpPr>
          <p:spPr>
            <a:xfrm>
              <a:off x="90308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14" name="temp.pdf" descr="temp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977900"/>
              <a:ext cx="2834795" cy="6353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0" grpId="2"/>
      <p:bldP build="whole" bldLvl="1" animBg="1" rev="0" advAuto="0" spid="212" grpId="3"/>
      <p:bldP build="whole" bldLvl="1" animBg="1" rev="0" advAuto="0" spid="215" grpId="5"/>
      <p:bldP build="whole" bldLvl="1" animBg="1" rev="0" advAuto="0" spid="201" grpId="4"/>
      <p:bldP build="whole" bldLvl="1" animBg="1" rev="0" advAuto="0" spid="202" grpId="6"/>
      <p:bldP build="whole" bldLvl="1" animBg="1" rev="0" advAuto="0" spid="209" grpId="7"/>
      <p:bldP build="whole" bldLvl="1" animBg="1" rev="0" advAuto="0" spid="203" grpId="8"/>
      <p:bldP build="whole" bldLvl="1" animBg="1" rev="0" advAuto="0" spid="20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"/>
          <p:cNvSpPr/>
          <p:nvPr/>
        </p:nvSpPr>
        <p:spPr>
          <a:xfrm>
            <a:off x="342900" y="101600"/>
            <a:ext cx="12458700" cy="11303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18" name="First Dibs"/>
          <p:cNvSpPr/>
          <p:nvPr/>
        </p:nvSpPr>
        <p:spPr>
          <a:xfrm>
            <a:off x="9209546" y="222250"/>
            <a:ext cx="3344715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First Dibs</a:t>
            </a:r>
          </a:p>
        </p:txBody>
      </p:sp>
      <p:sp>
        <p:nvSpPr>
          <p:cNvPr id="219" name="Solve for x"/>
          <p:cNvSpPr/>
          <p:nvPr/>
        </p:nvSpPr>
        <p:spPr>
          <a:xfrm>
            <a:off x="497346" y="222250"/>
            <a:ext cx="370329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Solve for x</a:t>
            </a:r>
          </a:p>
        </p:txBody>
      </p:sp>
      <p:sp>
        <p:nvSpPr>
          <p:cNvPr id="220" name="Answer"/>
          <p:cNvSpPr/>
          <p:nvPr/>
        </p:nvSpPr>
        <p:spPr>
          <a:xfrm>
            <a:off x="4993146" y="222250"/>
            <a:ext cx="2678188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Answer</a:t>
            </a:r>
          </a:p>
        </p:txBody>
      </p:sp>
      <p:sp>
        <p:nvSpPr>
          <p:cNvPr id="221" name="x = 1/2"/>
          <p:cNvSpPr/>
          <p:nvPr/>
        </p:nvSpPr>
        <p:spPr>
          <a:xfrm>
            <a:off x="4996302" y="1606550"/>
            <a:ext cx="2525099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1/2</a:t>
            </a:r>
          </a:p>
        </p:txBody>
      </p:sp>
      <p:sp>
        <p:nvSpPr>
          <p:cNvPr id="222" name="x = -5"/>
          <p:cNvSpPr/>
          <p:nvPr/>
        </p:nvSpPr>
        <p:spPr>
          <a:xfrm>
            <a:off x="5185143" y="3638550"/>
            <a:ext cx="214741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-5</a:t>
            </a:r>
          </a:p>
        </p:txBody>
      </p:sp>
      <p:sp>
        <p:nvSpPr>
          <p:cNvPr id="223" name="x = 9"/>
          <p:cNvSpPr/>
          <p:nvPr/>
        </p:nvSpPr>
        <p:spPr>
          <a:xfrm>
            <a:off x="5318560" y="5721350"/>
            <a:ext cx="188058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9</a:t>
            </a:r>
          </a:p>
        </p:txBody>
      </p:sp>
      <p:sp>
        <p:nvSpPr>
          <p:cNvPr id="224" name="x = 7"/>
          <p:cNvSpPr/>
          <p:nvPr/>
        </p:nvSpPr>
        <p:spPr>
          <a:xfrm>
            <a:off x="5318560" y="7753350"/>
            <a:ext cx="188058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7</a:t>
            </a:r>
          </a:p>
        </p:txBody>
      </p:sp>
      <p:grpSp>
        <p:nvGrpSpPr>
          <p:cNvPr id="227" name="Group"/>
          <p:cNvGrpSpPr/>
          <p:nvPr/>
        </p:nvGrpSpPr>
        <p:grpSpPr>
          <a:xfrm>
            <a:off x="787400" y="4965700"/>
            <a:ext cx="10605623" cy="2197100"/>
            <a:chOff x="0" y="0"/>
            <a:chExt cx="10605622" cy="2197100"/>
          </a:xfrm>
        </p:grpSpPr>
        <p:sp>
          <p:nvSpPr>
            <p:cNvPr id="225" name="x"/>
            <p:cNvSpPr/>
            <p:nvPr/>
          </p:nvSpPr>
          <p:spPr>
            <a:xfrm>
              <a:off x="95769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26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482600"/>
              <a:ext cx="2981422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0" name="Group"/>
          <p:cNvGrpSpPr/>
          <p:nvPr/>
        </p:nvGrpSpPr>
        <p:grpSpPr>
          <a:xfrm>
            <a:off x="1155700" y="7372350"/>
            <a:ext cx="10360385" cy="1727200"/>
            <a:chOff x="0" y="0"/>
            <a:chExt cx="10360384" cy="1727200"/>
          </a:xfrm>
        </p:grpSpPr>
        <p:sp>
          <p:nvSpPr>
            <p:cNvPr id="228" name="O"/>
            <p:cNvSpPr/>
            <p:nvPr/>
          </p:nvSpPr>
          <p:spPr>
            <a:xfrm>
              <a:off x="90855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29" name="temp.pdf" descr="temp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552450"/>
              <a:ext cx="2393462" cy="63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3" name="Group"/>
          <p:cNvGrpSpPr/>
          <p:nvPr/>
        </p:nvGrpSpPr>
        <p:grpSpPr>
          <a:xfrm>
            <a:off x="635000" y="749300"/>
            <a:ext cx="10758023" cy="2197100"/>
            <a:chOff x="0" y="0"/>
            <a:chExt cx="10758022" cy="2197100"/>
          </a:xfrm>
        </p:grpSpPr>
        <p:sp>
          <p:nvSpPr>
            <p:cNvPr id="231" name="x"/>
            <p:cNvSpPr/>
            <p:nvPr/>
          </p:nvSpPr>
          <p:spPr>
            <a:xfrm>
              <a:off x="97293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32" name="temp.pdf" descr="temp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1079500"/>
              <a:ext cx="2686539" cy="63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6" name="Group"/>
          <p:cNvGrpSpPr/>
          <p:nvPr/>
        </p:nvGrpSpPr>
        <p:grpSpPr>
          <a:xfrm>
            <a:off x="927100" y="3308350"/>
            <a:ext cx="10588985" cy="1727200"/>
            <a:chOff x="0" y="0"/>
            <a:chExt cx="10588984" cy="1727200"/>
          </a:xfrm>
        </p:grpSpPr>
        <p:sp>
          <p:nvSpPr>
            <p:cNvPr id="234" name="O"/>
            <p:cNvSpPr/>
            <p:nvPr/>
          </p:nvSpPr>
          <p:spPr>
            <a:xfrm>
              <a:off x="93141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35" name="temp.pdf" descr="temp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552450"/>
              <a:ext cx="2686539" cy="63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3" grpId="6"/>
      <p:bldP build="whole" bldLvl="1" animBg="1" rev="0" advAuto="0" spid="236" grpId="3"/>
      <p:bldP build="whole" bldLvl="1" animBg="1" rev="0" advAuto="0" spid="233" grpId="1"/>
      <p:bldP build="whole" bldLvl="1" animBg="1" rev="0" advAuto="0" spid="222" grpId="4"/>
      <p:bldP build="whole" bldLvl="1" animBg="1" rev="0" advAuto="0" spid="221" grpId="2"/>
      <p:bldP build="whole" bldLvl="1" animBg="1" rev="0" advAuto="0" spid="227" grpId="5"/>
      <p:bldP build="whole" bldLvl="1" animBg="1" rev="0" advAuto="0" spid="230" grpId="7"/>
      <p:bldP build="whole" bldLvl="1" animBg="1" rev="0" advAuto="0" spid="224" grpId="8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Rectangle"/>
          <p:cNvSpPr/>
          <p:nvPr/>
        </p:nvSpPr>
        <p:spPr>
          <a:xfrm>
            <a:off x="342900" y="101600"/>
            <a:ext cx="12458700" cy="11303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39" name="First Dibs"/>
          <p:cNvSpPr/>
          <p:nvPr/>
        </p:nvSpPr>
        <p:spPr>
          <a:xfrm>
            <a:off x="9209546" y="222250"/>
            <a:ext cx="3344715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First Dibs</a:t>
            </a:r>
          </a:p>
        </p:txBody>
      </p:sp>
      <p:sp>
        <p:nvSpPr>
          <p:cNvPr id="240" name="Solve for x"/>
          <p:cNvSpPr/>
          <p:nvPr/>
        </p:nvSpPr>
        <p:spPr>
          <a:xfrm>
            <a:off x="497346" y="222250"/>
            <a:ext cx="370329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Solve for x</a:t>
            </a:r>
          </a:p>
        </p:txBody>
      </p:sp>
      <p:sp>
        <p:nvSpPr>
          <p:cNvPr id="241" name="Answer"/>
          <p:cNvSpPr/>
          <p:nvPr/>
        </p:nvSpPr>
        <p:spPr>
          <a:xfrm>
            <a:off x="4993146" y="222250"/>
            <a:ext cx="2678188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Answer</a:t>
            </a:r>
          </a:p>
        </p:txBody>
      </p:sp>
      <p:sp>
        <p:nvSpPr>
          <p:cNvPr id="242" name="x = 17"/>
          <p:cNvSpPr/>
          <p:nvPr/>
        </p:nvSpPr>
        <p:spPr>
          <a:xfrm>
            <a:off x="5112186" y="16065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17</a:t>
            </a:r>
          </a:p>
        </p:txBody>
      </p:sp>
      <p:sp>
        <p:nvSpPr>
          <p:cNvPr id="243" name="x = -25"/>
          <p:cNvSpPr/>
          <p:nvPr/>
        </p:nvSpPr>
        <p:spPr>
          <a:xfrm>
            <a:off x="4978767" y="57213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-25</a:t>
            </a:r>
          </a:p>
        </p:txBody>
      </p:sp>
      <p:sp>
        <p:nvSpPr>
          <p:cNvPr id="244" name="x = 15"/>
          <p:cNvSpPr/>
          <p:nvPr/>
        </p:nvSpPr>
        <p:spPr>
          <a:xfrm>
            <a:off x="4908985" y="77533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15</a:t>
            </a:r>
          </a:p>
        </p:txBody>
      </p:sp>
      <p:grpSp>
        <p:nvGrpSpPr>
          <p:cNvPr id="247" name="Group"/>
          <p:cNvGrpSpPr/>
          <p:nvPr/>
        </p:nvGrpSpPr>
        <p:grpSpPr>
          <a:xfrm>
            <a:off x="558800" y="4965700"/>
            <a:ext cx="10834223" cy="2197100"/>
            <a:chOff x="0" y="0"/>
            <a:chExt cx="10834222" cy="2197100"/>
          </a:xfrm>
        </p:grpSpPr>
        <p:sp>
          <p:nvSpPr>
            <p:cNvPr id="245" name="x"/>
            <p:cNvSpPr/>
            <p:nvPr/>
          </p:nvSpPr>
          <p:spPr>
            <a:xfrm>
              <a:off x="98055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46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482600"/>
              <a:ext cx="3176925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0" name="Group"/>
          <p:cNvGrpSpPr/>
          <p:nvPr/>
        </p:nvGrpSpPr>
        <p:grpSpPr>
          <a:xfrm>
            <a:off x="1155700" y="7372350"/>
            <a:ext cx="10360385" cy="1727200"/>
            <a:chOff x="0" y="0"/>
            <a:chExt cx="10360384" cy="1727200"/>
          </a:xfrm>
        </p:grpSpPr>
        <p:sp>
          <p:nvSpPr>
            <p:cNvPr id="248" name="O"/>
            <p:cNvSpPr/>
            <p:nvPr/>
          </p:nvSpPr>
          <p:spPr>
            <a:xfrm>
              <a:off x="90855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49" name="temp.pdf" descr="temp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57150"/>
              <a:ext cx="2541540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3" name="Group"/>
          <p:cNvGrpSpPr/>
          <p:nvPr/>
        </p:nvGrpSpPr>
        <p:grpSpPr>
          <a:xfrm>
            <a:off x="1168400" y="749300"/>
            <a:ext cx="10224623" cy="2197100"/>
            <a:chOff x="0" y="0"/>
            <a:chExt cx="10224622" cy="2197100"/>
          </a:xfrm>
        </p:grpSpPr>
        <p:sp>
          <p:nvSpPr>
            <p:cNvPr id="251" name="x"/>
            <p:cNvSpPr/>
            <p:nvPr/>
          </p:nvSpPr>
          <p:spPr>
            <a:xfrm>
              <a:off x="91959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52" name="temp.pdf" descr="temp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1079500"/>
              <a:ext cx="2833078" cy="63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6" name="Group"/>
          <p:cNvGrpSpPr/>
          <p:nvPr/>
        </p:nvGrpSpPr>
        <p:grpSpPr>
          <a:xfrm>
            <a:off x="584200" y="3308350"/>
            <a:ext cx="10931885" cy="1727200"/>
            <a:chOff x="0" y="0"/>
            <a:chExt cx="10931884" cy="1727200"/>
          </a:xfrm>
        </p:grpSpPr>
        <p:sp>
          <p:nvSpPr>
            <p:cNvPr id="254" name="O"/>
            <p:cNvSpPr/>
            <p:nvPr/>
          </p:nvSpPr>
          <p:spPr>
            <a:xfrm>
              <a:off x="96570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55" name="temp.pdf" descr="temp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552450"/>
              <a:ext cx="2784231" cy="63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57" name="temp.pdf" descr="temp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116945" y="3175000"/>
            <a:ext cx="1873059" cy="1993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0" grpId="7"/>
      <p:bldP build="whole" bldLvl="1" animBg="1" rev="0" advAuto="0" spid="247" grpId="5"/>
      <p:bldP build="whole" bldLvl="1" animBg="1" rev="0" advAuto="0" spid="253" grpId="1"/>
      <p:bldP build="whole" bldLvl="1" animBg="1" rev="0" advAuto="0" spid="243" grpId="6"/>
      <p:bldP build="whole" bldLvl="1" animBg="1" rev="0" advAuto="0" spid="256" grpId="3"/>
      <p:bldP build="whole" bldLvl="1" animBg="1" rev="0" advAuto="0" spid="244" grpId="8"/>
      <p:bldP build="whole" bldLvl="1" animBg="1" rev="0" advAuto="0" spid="242" grpId="2"/>
      <p:bldP build="whole" bldLvl="1" animBg="1" rev="0" advAuto="0" spid="257" grpId="4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ectangle"/>
          <p:cNvSpPr/>
          <p:nvPr/>
        </p:nvSpPr>
        <p:spPr>
          <a:xfrm>
            <a:off x="342900" y="101600"/>
            <a:ext cx="12458700" cy="11303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60" name="First Dibs"/>
          <p:cNvSpPr/>
          <p:nvPr/>
        </p:nvSpPr>
        <p:spPr>
          <a:xfrm>
            <a:off x="9209546" y="222250"/>
            <a:ext cx="3344715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First Dibs</a:t>
            </a:r>
          </a:p>
        </p:txBody>
      </p:sp>
      <p:sp>
        <p:nvSpPr>
          <p:cNvPr id="261" name="Solve for x"/>
          <p:cNvSpPr/>
          <p:nvPr/>
        </p:nvSpPr>
        <p:spPr>
          <a:xfrm>
            <a:off x="497346" y="222250"/>
            <a:ext cx="370329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Solve for x</a:t>
            </a:r>
          </a:p>
        </p:txBody>
      </p:sp>
      <p:sp>
        <p:nvSpPr>
          <p:cNvPr id="262" name="Answer"/>
          <p:cNvSpPr/>
          <p:nvPr/>
        </p:nvSpPr>
        <p:spPr>
          <a:xfrm>
            <a:off x="4993146" y="222250"/>
            <a:ext cx="2678188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Answer</a:t>
            </a:r>
          </a:p>
        </p:txBody>
      </p:sp>
      <p:sp>
        <p:nvSpPr>
          <p:cNvPr id="263" name="x = -18"/>
          <p:cNvSpPr/>
          <p:nvPr/>
        </p:nvSpPr>
        <p:spPr>
          <a:xfrm>
            <a:off x="4978768" y="16065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-18</a:t>
            </a:r>
          </a:p>
        </p:txBody>
      </p:sp>
      <p:sp>
        <p:nvSpPr>
          <p:cNvPr id="264" name="x = -35"/>
          <p:cNvSpPr/>
          <p:nvPr/>
        </p:nvSpPr>
        <p:spPr>
          <a:xfrm>
            <a:off x="4978767" y="57213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-35</a:t>
            </a:r>
          </a:p>
        </p:txBody>
      </p:sp>
      <p:sp>
        <p:nvSpPr>
          <p:cNvPr id="265" name="x = 48"/>
          <p:cNvSpPr/>
          <p:nvPr/>
        </p:nvSpPr>
        <p:spPr>
          <a:xfrm>
            <a:off x="5188385" y="7677150"/>
            <a:ext cx="229333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48</a:t>
            </a:r>
          </a:p>
        </p:txBody>
      </p:sp>
      <p:grpSp>
        <p:nvGrpSpPr>
          <p:cNvPr id="268" name="Group"/>
          <p:cNvGrpSpPr/>
          <p:nvPr/>
        </p:nvGrpSpPr>
        <p:grpSpPr>
          <a:xfrm>
            <a:off x="558800" y="4965700"/>
            <a:ext cx="10834223" cy="2197100"/>
            <a:chOff x="0" y="0"/>
            <a:chExt cx="10834222" cy="2197100"/>
          </a:xfrm>
        </p:grpSpPr>
        <p:sp>
          <p:nvSpPr>
            <p:cNvPr id="266" name="x"/>
            <p:cNvSpPr/>
            <p:nvPr/>
          </p:nvSpPr>
          <p:spPr>
            <a:xfrm>
              <a:off x="98055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67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482600"/>
              <a:ext cx="3276600" cy="16138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1" name="Group"/>
          <p:cNvGrpSpPr/>
          <p:nvPr/>
        </p:nvGrpSpPr>
        <p:grpSpPr>
          <a:xfrm>
            <a:off x="457200" y="7372350"/>
            <a:ext cx="11058885" cy="1727200"/>
            <a:chOff x="0" y="0"/>
            <a:chExt cx="11058884" cy="1727200"/>
          </a:xfrm>
        </p:grpSpPr>
        <p:sp>
          <p:nvSpPr>
            <p:cNvPr id="269" name="O"/>
            <p:cNvSpPr/>
            <p:nvPr/>
          </p:nvSpPr>
          <p:spPr>
            <a:xfrm>
              <a:off x="97840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70" name="temp.pdf" descr="temp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57150"/>
              <a:ext cx="3421304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4" name="Group"/>
          <p:cNvGrpSpPr/>
          <p:nvPr/>
        </p:nvGrpSpPr>
        <p:grpSpPr>
          <a:xfrm>
            <a:off x="1104900" y="749300"/>
            <a:ext cx="10288123" cy="2197100"/>
            <a:chOff x="0" y="0"/>
            <a:chExt cx="10288122" cy="2197100"/>
          </a:xfrm>
        </p:grpSpPr>
        <p:sp>
          <p:nvSpPr>
            <p:cNvPr id="272" name="x"/>
            <p:cNvSpPr/>
            <p:nvPr/>
          </p:nvSpPr>
          <p:spPr>
            <a:xfrm>
              <a:off x="92594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73" name="temp.pdf" descr="temp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584200"/>
              <a:ext cx="2346037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7" name="Group"/>
          <p:cNvGrpSpPr/>
          <p:nvPr/>
        </p:nvGrpSpPr>
        <p:grpSpPr>
          <a:xfrm>
            <a:off x="584200" y="3308350"/>
            <a:ext cx="10931885" cy="1727200"/>
            <a:chOff x="0" y="0"/>
            <a:chExt cx="10931884" cy="1727200"/>
          </a:xfrm>
        </p:grpSpPr>
        <p:sp>
          <p:nvSpPr>
            <p:cNvPr id="275" name="O"/>
            <p:cNvSpPr/>
            <p:nvPr/>
          </p:nvSpPr>
          <p:spPr>
            <a:xfrm>
              <a:off x="96570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76" name="temp.pdf" descr="temp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552450"/>
              <a:ext cx="3272693" cy="635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78" name="temp.pdf" descr="temp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193145" y="3035300"/>
            <a:ext cx="2114744" cy="1993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8" grpId="4"/>
      <p:bldP build="whole" bldLvl="1" animBg="1" rev="0" advAuto="0" spid="263" grpId="2"/>
      <p:bldP build="whole" bldLvl="1" animBg="1" rev="0" advAuto="0" spid="264" grpId="6"/>
      <p:bldP build="whole" bldLvl="1" animBg="1" rev="0" advAuto="0" spid="274" grpId="1"/>
      <p:bldP build="whole" bldLvl="1" animBg="1" rev="0" advAuto="0" spid="271" grpId="7"/>
      <p:bldP build="whole" bldLvl="1" animBg="1" rev="0" advAuto="0" spid="268" grpId="5"/>
      <p:bldP build="whole" bldLvl="1" animBg="1" rev="0" advAuto="0" spid="277" grpId="3"/>
      <p:bldP build="whole" bldLvl="1" animBg="1" rev="0" advAuto="0" spid="265" grpId="8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00DCEC"/>
            </a:gs>
            <a:gs pos="100000">
              <a:srgbClr val="00FCED"/>
            </a:gs>
          </a:gsLst>
          <a:lin ang="13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Rectangle"/>
          <p:cNvSpPr/>
          <p:nvPr/>
        </p:nvSpPr>
        <p:spPr>
          <a:xfrm>
            <a:off x="342900" y="101600"/>
            <a:ext cx="12458700" cy="11303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81" name="First Dibs"/>
          <p:cNvSpPr/>
          <p:nvPr/>
        </p:nvSpPr>
        <p:spPr>
          <a:xfrm>
            <a:off x="9209546" y="222250"/>
            <a:ext cx="3344715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First Dibs</a:t>
            </a:r>
          </a:p>
        </p:txBody>
      </p:sp>
      <p:sp>
        <p:nvSpPr>
          <p:cNvPr id="282" name="Solve for x"/>
          <p:cNvSpPr/>
          <p:nvPr/>
        </p:nvSpPr>
        <p:spPr>
          <a:xfrm>
            <a:off x="497346" y="222250"/>
            <a:ext cx="3703291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Solve for x</a:t>
            </a:r>
          </a:p>
        </p:txBody>
      </p:sp>
      <p:sp>
        <p:nvSpPr>
          <p:cNvPr id="283" name="Answer"/>
          <p:cNvSpPr/>
          <p:nvPr/>
        </p:nvSpPr>
        <p:spPr>
          <a:xfrm>
            <a:off x="4993146" y="222250"/>
            <a:ext cx="2678188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5200"/>
            </a:lvl1pPr>
          </a:lstStyle>
          <a:p>
            <a:pPr/>
            <a:r>
              <a:t>Answer</a:t>
            </a:r>
          </a:p>
        </p:txBody>
      </p:sp>
      <p:sp>
        <p:nvSpPr>
          <p:cNvPr id="284" name="x = -12"/>
          <p:cNvSpPr/>
          <p:nvPr/>
        </p:nvSpPr>
        <p:spPr>
          <a:xfrm>
            <a:off x="4978768" y="1606550"/>
            <a:ext cx="256016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-12</a:t>
            </a:r>
          </a:p>
        </p:txBody>
      </p:sp>
      <p:sp>
        <p:nvSpPr>
          <p:cNvPr id="285" name="x = 9.5"/>
          <p:cNvSpPr/>
          <p:nvPr/>
        </p:nvSpPr>
        <p:spPr>
          <a:xfrm>
            <a:off x="5262995" y="5721350"/>
            <a:ext cx="2474312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9.5</a:t>
            </a:r>
          </a:p>
        </p:txBody>
      </p:sp>
      <p:sp>
        <p:nvSpPr>
          <p:cNvPr id="286" name="x = 12.5"/>
          <p:cNvSpPr/>
          <p:nvPr/>
        </p:nvSpPr>
        <p:spPr>
          <a:xfrm>
            <a:off x="5132820" y="7677150"/>
            <a:ext cx="2887062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122ADB"/>
                </a:solidFill>
              </a:defRPr>
            </a:lvl1pPr>
          </a:lstStyle>
          <a:p>
            <a:pPr/>
            <a:r>
              <a:t>x = 12.5</a:t>
            </a:r>
          </a:p>
        </p:txBody>
      </p:sp>
      <p:grpSp>
        <p:nvGrpSpPr>
          <p:cNvPr id="289" name="Group"/>
          <p:cNvGrpSpPr/>
          <p:nvPr/>
        </p:nvGrpSpPr>
        <p:grpSpPr>
          <a:xfrm>
            <a:off x="711200" y="4965700"/>
            <a:ext cx="10681823" cy="2197100"/>
            <a:chOff x="0" y="0"/>
            <a:chExt cx="10681822" cy="2197100"/>
          </a:xfrm>
        </p:grpSpPr>
        <p:sp>
          <p:nvSpPr>
            <p:cNvPr id="287" name="x"/>
            <p:cNvSpPr/>
            <p:nvPr/>
          </p:nvSpPr>
          <p:spPr>
            <a:xfrm>
              <a:off x="96531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88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711200"/>
              <a:ext cx="3570027" cy="10758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92" name="Group"/>
          <p:cNvGrpSpPr/>
          <p:nvPr/>
        </p:nvGrpSpPr>
        <p:grpSpPr>
          <a:xfrm>
            <a:off x="444500" y="7372350"/>
            <a:ext cx="11071585" cy="1727200"/>
            <a:chOff x="0" y="0"/>
            <a:chExt cx="11071584" cy="1727200"/>
          </a:xfrm>
        </p:grpSpPr>
        <p:sp>
          <p:nvSpPr>
            <p:cNvPr id="290" name="O"/>
            <p:cNvSpPr/>
            <p:nvPr/>
          </p:nvSpPr>
          <p:spPr>
            <a:xfrm>
              <a:off x="9796760" y="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91" name="temp.pdf" descr="temp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323850"/>
              <a:ext cx="4268933" cy="1079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95" name="Group"/>
          <p:cNvGrpSpPr/>
          <p:nvPr/>
        </p:nvGrpSpPr>
        <p:grpSpPr>
          <a:xfrm>
            <a:off x="901700" y="749300"/>
            <a:ext cx="10491323" cy="2235200"/>
            <a:chOff x="0" y="0"/>
            <a:chExt cx="10491322" cy="2235200"/>
          </a:xfrm>
        </p:grpSpPr>
        <p:sp>
          <p:nvSpPr>
            <p:cNvPr id="293" name="x"/>
            <p:cNvSpPr/>
            <p:nvPr/>
          </p:nvSpPr>
          <p:spPr>
            <a:xfrm>
              <a:off x="9462622" y="0"/>
              <a:ext cx="1028701" cy="2197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4400">
                  <a:solidFill>
                    <a:srgbClr val="FF2600"/>
                  </a:solidFill>
                </a:defRPr>
              </a:lvl1pPr>
            </a:lstStyle>
            <a:p>
              <a:pPr/>
              <a:r>
                <a:t>x</a:t>
              </a:r>
            </a:p>
          </p:txBody>
        </p:sp>
        <p:pic>
          <p:nvPicPr>
            <p:cNvPr id="294" name="temp.pdf" descr="temp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622300"/>
              <a:ext cx="3225800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98" name="Group"/>
          <p:cNvGrpSpPr/>
          <p:nvPr/>
        </p:nvGrpSpPr>
        <p:grpSpPr>
          <a:xfrm>
            <a:off x="939800" y="3263900"/>
            <a:ext cx="10576285" cy="1771650"/>
            <a:chOff x="0" y="0"/>
            <a:chExt cx="10576284" cy="1771650"/>
          </a:xfrm>
        </p:grpSpPr>
        <p:sp>
          <p:nvSpPr>
            <p:cNvPr id="296" name="O"/>
            <p:cNvSpPr/>
            <p:nvPr/>
          </p:nvSpPr>
          <p:spPr>
            <a:xfrm>
              <a:off x="9301460" y="44450"/>
              <a:ext cx="1274825" cy="172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27000" dist="762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1100">
                  <a:solidFill>
                    <a:srgbClr val="FF2600"/>
                  </a:solidFill>
                </a:defRPr>
              </a:lvl1pPr>
            </a:lstStyle>
            <a:p>
              <a:pPr/>
              <a:r>
                <a:t>O</a:t>
              </a:r>
            </a:p>
          </p:txBody>
        </p:sp>
        <p:pic>
          <p:nvPicPr>
            <p:cNvPr id="297" name="temp.pdf" descr="temp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932546" cy="1612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99" name="temp.pdf" descr="temp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078845" y="3670300"/>
            <a:ext cx="2301632" cy="787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8" grpId="3"/>
      <p:bldP build="whole" bldLvl="1" animBg="1" rev="0" advAuto="0" spid="286" grpId="8"/>
      <p:bldP build="whole" bldLvl="1" animBg="1" rev="0" advAuto="0" spid="299" grpId="4"/>
      <p:bldP build="whole" bldLvl="1" animBg="1" rev="0" advAuto="0" spid="295" grpId="1"/>
      <p:bldP build="whole" bldLvl="1" animBg="1" rev="0" advAuto="0" spid="289" grpId="5"/>
      <p:bldP build="whole" bldLvl="1" animBg="1" rev="0" advAuto="0" spid="284" grpId="2"/>
      <p:bldP build="whole" bldLvl="1" animBg="1" rev="0" advAuto="0" spid="292" grpId="7"/>
      <p:bldP build="whole" bldLvl="1" animBg="1" rev="0" advAuto="0" spid="285" grpId="6"/>
    </p:bld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