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87" d="100"/>
          <a:sy n="187" d="100"/>
        </p:scale>
        <p:origin x="-20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6/13/16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6/13/16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6/13/16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6/13/16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6/13/16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6/13/16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livebinders.com/welcome/home" TargetMode="External"/><Relationship Id="rId3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500" dirty="0" smtClean="0">
                <a:latin typeface="Arial Black"/>
                <a:cs typeface="Arial Black"/>
              </a:rPr>
              <a:t>Mapping Curriculum Units and Assessment Tasks with the Clusters</a:t>
            </a:r>
            <a:endParaRPr lang="en-US" sz="3500" dirty="0">
              <a:latin typeface="Arial Black"/>
              <a:cs typeface="Arial Black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Ferdie Rivera</a:t>
            </a:r>
          </a:p>
          <a:p>
            <a:r>
              <a:rPr lang="en-US" dirty="0" smtClean="0"/>
              <a:t>SJSU</a:t>
            </a:r>
          </a:p>
          <a:p>
            <a:r>
              <a:rPr lang="en-US" dirty="0" smtClean="0"/>
              <a:t>June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640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FMMI Project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We have a project website!!!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http</a:t>
            </a:r>
            <a:r>
              <a:rPr lang="en-US" dirty="0"/>
              <a:t>://rfdr266.wix.com/</a:t>
            </a:r>
            <a:r>
              <a:rPr lang="en-US" dirty="0" err="1"/>
              <a:t>fmmi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117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Curriculum Units with the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Work within grade level groups.</a:t>
            </a:r>
          </a:p>
          <a:p>
            <a:r>
              <a:rPr lang="en-US" dirty="0" smtClean="0"/>
              <a:t>Read the major, supporting, and additional clusters for your grade level.</a:t>
            </a:r>
          </a:p>
          <a:p>
            <a:r>
              <a:rPr lang="en-US" dirty="0"/>
              <a:t>Focus on the major standards first. </a:t>
            </a:r>
          </a:p>
          <a:p>
            <a:pPr lvl="1"/>
            <a:r>
              <a:rPr lang="en-US" dirty="0"/>
              <a:t>Grades 3-5: Map units from </a:t>
            </a:r>
            <a:r>
              <a:rPr lang="en-US" dirty="0" err="1"/>
              <a:t>EngageNY</a:t>
            </a:r>
            <a:r>
              <a:rPr lang="en-US" dirty="0"/>
              <a:t> that address the major standards.</a:t>
            </a:r>
          </a:p>
          <a:p>
            <a:pPr lvl="1"/>
            <a:r>
              <a:rPr lang="en-US" dirty="0"/>
              <a:t>Grade 6: Map units from CPM that address the major standards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Then map curriculum units to supporting and additional standards.</a:t>
            </a:r>
          </a:p>
        </p:txBody>
      </p:sp>
    </p:spTree>
    <p:extLst>
      <p:ext uri="{BB962C8B-B14F-4D97-AF65-F5344CB8AC3E}">
        <p14:creationId xmlns:p14="http://schemas.microsoft.com/office/powerpoint/2010/main" val="917887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Mapping Appropriate Assessment Tasks with Each Cluster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6745" y="1761565"/>
            <a:ext cx="8448713" cy="4289611"/>
          </a:xfrm>
        </p:spPr>
        <p:txBody>
          <a:bodyPr/>
          <a:lstStyle/>
          <a:p>
            <a:r>
              <a:rPr lang="en-US" dirty="0" smtClean="0"/>
              <a:t>Identify tasks that can be used with each cluster.</a:t>
            </a:r>
          </a:p>
          <a:p>
            <a:pPr lvl="1"/>
            <a:r>
              <a:rPr lang="en-US" dirty="0" smtClean="0"/>
              <a:t>CAASPP –</a:t>
            </a:r>
          </a:p>
          <a:p>
            <a:pPr lvl="2"/>
            <a:r>
              <a:rPr lang="en-US" dirty="0"/>
              <a:t>http://</a:t>
            </a:r>
            <a:r>
              <a:rPr lang="en-US" dirty="0" err="1"/>
              <a:t>www.caaspp.org</a:t>
            </a:r>
            <a:r>
              <a:rPr lang="en-US" dirty="0"/>
              <a:t>/ta-resources/practice-</a:t>
            </a:r>
            <a:r>
              <a:rPr lang="en-US" dirty="0" err="1"/>
              <a:t>training.html</a:t>
            </a:r>
            <a:endParaRPr lang="en-US" dirty="0" smtClean="0"/>
          </a:p>
          <a:p>
            <a:pPr lvl="1"/>
            <a:r>
              <a:rPr lang="en-US" dirty="0" smtClean="0"/>
              <a:t>Illustrative </a:t>
            </a:r>
            <a:r>
              <a:rPr lang="en-US" dirty="0"/>
              <a:t>Math Project </a:t>
            </a:r>
            <a:r>
              <a:rPr lang="en-US" dirty="0" smtClean="0"/>
              <a:t>– </a:t>
            </a:r>
          </a:p>
          <a:p>
            <a:pPr lvl="2"/>
            <a:r>
              <a:rPr lang="en-US" dirty="0" smtClean="0"/>
              <a:t>https</a:t>
            </a:r>
            <a:r>
              <a:rPr lang="en-US" dirty="0"/>
              <a:t>://</a:t>
            </a:r>
            <a:r>
              <a:rPr lang="en-US" dirty="0" err="1"/>
              <a:t>www.illustrativemathematics.org</a:t>
            </a:r>
            <a:r>
              <a:rPr lang="en-US" dirty="0"/>
              <a:t>/</a:t>
            </a:r>
            <a:endParaRPr lang="en-US" dirty="0" smtClean="0"/>
          </a:p>
          <a:p>
            <a:pPr lvl="1"/>
            <a:r>
              <a:rPr lang="en-US" dirty="0" smtClean="0"/>
              <a:t>Achieve </a:t>
            </a:r>
            <a:r>
              <a:rPr lang="en-US" dirty="0"/>
              <a:t>the Core </a:t>
            </a:r>
            <a:r>
              <a:rPr lang="en-US" dirty="0" smtClean="0"/>
              <a:t>– </a:t>
            </a:r>
          </a:p>
          <a:p>
            <a:pPr lvl="2"/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achievethecore.org</a:t>
            </a:r>
            <a:r>
              <a:rPr lang="en-US" dirty="0"/>
              <a:t>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593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Livebinder</a:t>
            </a:r>
            <a:r>
              <a:rPr lang="en-US" dirty="0" smtClean="0"/>
              <a:t> Digital Resource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http://www.livebinders.com/welcome/</a:t>
            </a:r>
            <a:r>
              <a:rPr lang="en-US" dirty="0" smtClean="0">
                <a:hlinkClick r:id="rId2"/>
              </a:rPr>
              <a:t>home</a:t>
            </a:r>
            <a:endParaRPr lang="en-US" dirty="0" smtClean="0"/>
          </a:p>
          <a:p>
            <a:r>
              <a:rPr lang="en-US" dirty="0" smtClean="0"/>
              <a:t>You will need to sign up.</a:t>
            </a:r>
          </a:p>
          <a:p>
            <a:r>
              <a:rPr lang="en-US" dirty="0" smtClean="0"/>
              <a:t>Once you have an account, go for it!</a:t>
            </a:r>
          </a:p>
          <a:p>
            <a:pPr lvl="1"/>
            <a:r>
              <a:rPr lang="en-US" dirty="0" smtClean="0"/>
              <a:t>Create a new Binder with label “Grade X.”</a:t>
            </a:r>
          </a:p>
          <a:p>
            <a:pPr marL="349250" lvl="1" indent="0">
              <a:buNone/>
            </a:pPr>
            <a:endParaRPr lang="en-US" dirty="0"/>
          </a:p>
        </p:txBody>
      </p:sp>
      <p:pic>
        <p:nvPicPr>
          <p:cNvPr id="5" name="Picture 4" descr="Screen Shot 2016-06-13 at 7.35.1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021" y="4339948"/>
            <a:ext cx="6873069" cy="2159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309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Livebinder</a:t>
            </a:r>
            <a:r>
              <a:rPr lang="en-US" dirty="0" smtClean="0"/>
              <a:t>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Grade X binder.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Screen Shot 2016-06-13 at 7.36.22 P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11" y="2349956"/>
            <a:ext cx="8272131" cy="3280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958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Livebinder</a:t>
            </a:r>
            <a:r>
              <a:rPr lang="en-US" dirty="0" smtClean="0"/>
              <a:t>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a structure for your binder.</a:t>
            </a:r>
          </a:p>
          <a:p>
            <a:endParaRPr lang="en-US" dirty="0"/>
          </a:p>
        </p:txBody>
      </p:sp>
      <p:pic>
        <p:nvPicPr>
          <p:cNvPr id="4" name="Picture 3" descr="Screen Shot 2016-06-13 at 7.40.05 P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119" y="2263549"/>
            <a:ext cx="8258549" cy="4012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638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41</TotalTime>
  <Words>204</Words>
  <Application>Microsoft Macintosh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Infusion</vt:lpstr>
      <vt:lpstr>Mapping Curriculum Units and Assessment Tasks with the Clusters</vt:lpstr>
      <vt:lpstr>FMMI Project Website</vt:lpstr>
      <vt:lpstr>Mapping Curriculum Units with the Clusters</vt:lpstr>
      <vt:lpstr>Mapping Appropriate Assessment Tasks with Each Cluster</vt:lpstr>
      <vt:lpstr>Livebinder Digital Resource</vt:lpstr>
      <vt:lpstr>Livebinder Structure</vt:lpstr>
      <vt:lpstr>Livebinder Structure</vt:lpstr>
    </vt:vector>
  </TitlesOfParts>
  <Company>SJSU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Mapping Curriculum Units with the Clusters</dc:title>
  <dc:creator>Ferdie Rivera</dc:creator>
  <cp:lastModifiedBy>Ferdie Rivera</cp:lastModifiedBy>
  <cp:revision>5</cp:revision>
  <dcterms:created xsi:type="dcterms:W3CDTF">2016-06-14T02:02:06Z</dcterms:created>
  <dcterms:modified xsi:type="dcterms:W3CDTF">2016-06-14T03:08:48Z</dcterms:modified>
</cp:coreProperties>
</file>